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1797" r:id="rId2"/>
    <p:sldId id="2163" r:id="rId3"/>
    <p:sldId id="2138" r:id="rId4"/>
    <p:sldId id="2035" r:id="rId5"/>
    <p:sldId id="2164" r:id="rId6"/>
    <p:sldId id="2139" r:id="rId7"/>
    <p:sldId id="2165" r:id="rId8"/>
    <p:sldId id="2166" r:id="rId9"/>
    <p:sldId id="2167" r:id="rId10"/>
    <p:sldId id="2168" r:id="rId11"/>
    <p:sldId id="2169" r:id="rId12"/>
    <p:sldId id="2170" r:id="rId13"/>
    <p:sldId id="2171" r:id="rId14"/>
    <p:sldId id="2172" r:id="rId15"/>
    <p:sldId id="2173" r:id="rId16"/>
    <p:sldId id="2184" r:id="rId17"/>
    <p:sldId id="2174" r:id="rId18"/>
    <p:sldId id="2175" r:id="rId19"/>
    <p:sldId id="2183" r:id="rId20"/>
    <p:sldId id="2177" r:id="rId21"/>
    <p:sldId id="2178" r:id="rId22"/>
    <p:sldId id="2140" r:id="rId23"/>
    <p:sldId id="2179" r:id="rId24"/>
    <p:sldId id="2180" r:id="rId25"/>
    <p:sldId id="2181" r:id="rId26"/>
    <p:sldId id="2182" r:id="rId27"/>
  </p:sldIdLst>
  <p:sldSz cx="24323675" cy="13716000"/>
  <p:notesSz cx="6858000" cy="9144000"/>
  <p:defaultTextStyle>
    <a:defPPr>
      <a:defRPr lang="th-TH"/>
    </a:defPPr>
    <a:lvl1pPr marL="0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1pPr>
    <a:lvl2pPr marL="1086601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2pPr>
    <a:lvl3pPr marL="2173204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3pPr>
    <a:lvl4pPr marL="3259805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4pPr>
    <a:lvl5pPr marL="4346406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5pPr>
    <a:lvl6pPr marL="5433009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6519610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7606211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8692815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BDE"/>
    <a:srgbClr val="4683E6"/>
    <a:srgbClr val="2A70E2"/>
    <a:srgbClr val="3D7FCF"/>
    <a:srgbClr val="F20000"/>
    <a:srgbClr val="27BB7F"/>
    <a:srgbClr val="DBA467"/>
    <a:srgbClr val="FCF3D8"/>
    <a:srgbClr val="60DEAB"/>
    <a:srgbClr val="2FD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ลักษณะ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ลักษณะสีเข้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8" autoAdjust="0"/>
    <p:restoredTop sz="90608" autoAdjust="0"/>
  </p:normalViewPr>
  <p:slideViewPr>
    <p:cSldViewPr>
      <p:cViewPr varScale="1">
        <p:scale>
          <a:sx n="39" d="100"/>
          <a:sy n="39" d="100"/>
        </p:scale>
        <p:origin x="638" y="24"/>
      </p:cViewPr>
      <p:guideLst>
        <p:guide orient="horz" pos="4320"/>
        <p:guide pos="7661"/>
      </p:guideLst>
    </p:cSldViewPr>
  </p:slideViewPr>
  <p:outlineViewPr>
    <p:cViewPr>
      <p:scale>
        <a:sx n="33" d="100"/>
        <a:sy n="33" d="100"/>
      </p:scale>
      <p:origin x="0" y="149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FE2F-AE6E-4FD8-BECB-DC8C512CD42F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AE7EA-B5BD-4D93-8E46-73D2BC611ACE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ตัวแทนหัวกระดาษ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420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7E8A8-1621-45EB-AF69-A1465D0E4D1A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CD501-6BB7-45B6-B183-6435F0E38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414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7798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4937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779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1878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5826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161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7534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0068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4426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282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3603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1592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0049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4653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3293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7734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4964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595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436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34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138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934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760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5694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041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7208837" y="2590800"/>
            <a:ext cx="8458200" cy="4800600"/>
          </a:xfrm>
          <a:custGeom>
            <a:avLst/>
            <a:gdLst>
              <a:gd name="connsiteX0" fmla="*/ 0 w 8458200"/>
              <a:gd name="connsiteY0" fmla="*/ 0 h 4800600"/>
              <a:gd name="connsiteX1" fmla="*/ 8458200 w 8458200"/>
              <a:gd name="connsiteY1" fmla="*/ 0 h 4800600"/>
              <a:gd name="connsiteX2" fmla="*/ 8458200 w 8458200"/>
              <a:gd name="connsiteY2" fmla="*/ 4800600 h 4800600"/>
              <a:gd name="connsiteX3" fmla="*/ 0 w 8458200"/>
              <a:gd name="connsiteY3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200" h="4800600">
                <a:moveTo>
                  <a:pt x="0" y="0"/>
                </a:moveTo>
                <a:lnTo>
                  <a:pt x="8458200" y="0"/>
                </a:lnTo>
                <a:lnTo>
                  <a:pt x="8458200" y="4800600"/>
                </a:lnTo>
                <a:lnTo>
                  <a:pt x="0" y="4800600"/>
                </a:lnTo>
                <a:close/>
              </a:path>
            </a:pathLst>
          </a:custGeom>
        </p:spPr>
      </p:sp>
      <p:sp>
        <p:nvSpPr>
          <p:cNvPr id="12" name="Picture Placeholder 11"/>
          <p:cNvSpPr>
            <a:spLocks noGrp="1"/>
          </p:cNvSpPr>
          <p:nvPr>
            <p:ph type="pic" sz="quarter" idx="30"/>
          </p:nvPr>
        </p:nvSpPr>
        <p:spPr>
          <a:xfrm>
            <a:off x="17267237" y="5638800"/>
            <a:ext cx="4648200" cy="6248400"/>
          </a:xfrm>
          <a:custGeom>
            <a:avLst/>
            <a:gdLst>
              <a:gd name="connsiteX0" fmla="*/ 0 w 4648200"/>
              <a:gd name="connsiteY0" fmla="*/ 0 h 6248400"/>
              <a:gd name="connsiteX1" fmla="*/ 4648200 w 4648200"/>
              <a:gd name="connsiteY1" fmla="*/ 0 h 6248400"/>
              <a:gd name="connsiteX2" fmla="*/ 4648200 w 4648200"/>
              <a:gd name="connsiteY2" fmla="*/ 6248400 h 6248400"/>
              <a:gd name="connsiteX3" fmla="*/ 0 w 46482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6248400">
                <a:moveTo>
                  <a:pt x="0" y="0"/>
                </a:moveTo>
                <a:lnTo>
                  <a:pt x="4648200" y="0"/>
                </a:lnTo>
                <a:lnTo>
                  <a:pt x="4648200" y="6248400"/>
                </a:lnTo>
                <a:lnTo>
                  <a:pt x="0" y="6248400"/>
                </a:lnTo>
                <a:close/>
              </a:path>
            </a:pathLst>
          </a:custGeom>
        </p:spPr>
      </p:sp>
      <p:sp>
        <p:nvSpPr>
          <p:cNvPr id="14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2560637" y="4991100"/>
            <a:ext cx="3048000" cy="5486400"/>
          </a:xfrm>
          <a:custGeom>
            <a:avLst/>
            <a:gdLst>
              <a:gd name="connsiteX0" fmla="*/ 0 w 3048000"/>
              <a:gd name="connsiteY0" fmla="*/ 0 h 5486400"/>
              <a:gd name="connsiteX1" fmla="*/ 3048000 w 3048000"/>
              <a:gd name="connsiteY1" fmla="*/ 0 h 5486400"/>
              <a:gd name="connsiteX2" fmla="*/ 3048000 w 3048000"/>
              <a:gd name="connsiteY2" fmla="*/ 5486400 h 5486400"/>
              <a:gd name="connsiteX3" fmla="*/ 0 w 30480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5486400">
                <a:moveTo>
                  <a:pt x="0" y="0"/>
                </a:moveTo>
                <a:lnTo>
                  <a:pt x="3048000" y="0"/>
                </a:lnTo>
                <a:lnTo>
                  <a:pt x="3048000" y="5486400"/>
                </a:lnTo>
                <a:lnTo>
                  <a:pt x="0" y="54864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778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87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6349554" y="1600200"/>
            <a:ext cx="10841702" cy="6224434"/>
          </a:xfrm>
          <a:prstGeom prst="rect">
            <a:avLst/>
          </a:prstGeom>
        </p:spPr>
      </p:sp>
      <p:sp>
        <p:nvSpPr>
          <p:cNvPr id="5" name="ตัวแทนรูปภาพ 52"/>
          <p:cNvSpPr>
            <a:spLocks noGrp="1"/>
          </p:cNvSpPr>
          <p:nvPr>
            <p:ph type="pic" sz="quarter" idx="30"/>
          </p:nvPr>
        </p:nvSpPr>
        <p:spPr>
          <a:xfrm>
            <a:off x="17724437" y="5636158"/>
            <a:ext cx="4191000" cy="5867400"/>
          </a:xfrm>
          <a:prstGeom prst="rect">
            <a:avLst/>
          </a:prstGeom>
        </p:spPr>
      </p:sp>
      <p:sp>
        <p:nvSpPr>
          <p:cNvPr id="6" name="ตัวแทนรูปภาพ 52"/>
          <p:cNvSpPr>
            <a:spLocks noGrp="1"/>
          </p:cNvSpPr>
          <p:nvPr>
            <p:ph type="pic" sz="quarter" idx="31"/>
          </p:nvPr>
        </p:nvSpPr>
        <p:spPr>
          <a:xfrm>
            <a:off x="3646261" y="7824634"/>
            <a:ext cx="2170112" cy="316022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197405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1570037" y="1793182"/>
            <a:ext cx="10841702" cy="6224434"/>
          </a:xfrm>
          <a:prstGeom prst="rect">
            <a:avLst/>
          </a:prstGeom>
        </p:spPr>
      </p:sp>
      <p:sp>
        <p:nvSpPr>
          <p:cNvPr id="5" name="ตัวแทนรูปภาพ 52"/>
          <p:cNvSpPr>
            <a:spLocks noGrp="1"/>
          </p:cNvSpPr>
          <p:nvPr>
            <p:ph type="pic" sz="quarter" idx="30"/>
          </p:nvPr>
        </p:nvSpPr>
        <p:spPr>
          <a:xfrm>
            <a:off x="13320355" y="4439688"/>
            <a:ext cx="4191000" cy="5867400"/>
          </a:xfrm>
          <a:prstGeom prst="rect">
            <a:avLst/>
          </a:prstGeom>
        </p:spPr>
      </p:sp>
      <p:sp>
        <p:nvSpPr>
          <p:cNvPr id="7" name="ตัวแทนรูปภาพ 52"/>
          <p:cNvSpPr>
            <a:spLocks noGrp="1"/>
          </p:cNvSpPr>
          <p:nvPr>
            <p:ph type="pic" sz="quarter" idx="31"/>
          </p:nvPr>
        </p:nvSpPr>
        <p:spPr>
          <a:xfrm>
            <a:off x="10593371" y="8726976"/>
            <a:ext cx="2170112" cy="316022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604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12466637" y="2209800"/>
            <a:ext cx="10841702" cy="6224434"/>
          </a:xfrm>
          <a:prstGeom prst="rect">
            <a:avLst/>
          </a:prstGeom>
        </p:spPr>
      </p:sp>
      <p:sp>
        <p:nvSpPr>
          <p:cNvPr id="5" name="ตัวแทนรูปภาพ 52"/>
          <p:cNvSpPr>
            <a:spLocks noGrp="1"/>
          </p:cNvSpPr>
          <p:nvPr>
            <p:ph type="pic" sz="quarter" idx="30"/>
          </p:nvPr>
        </p:nvSpPr>
        <p:spPr>
          <a:xfrm>
            <a:off x="1417637" y="4876800"/>
            <a:ext cx="4191000" cy="5867400"/>
          </a:xfrm>
          <a:prstGeom prst="rect">
            <a:avLst/>
          </a:prstGeom>
        </p:spPr>
      </p:sp>
      <p:sp>
        <p:nvSpPr>
          <p:cNvPr id="7" name="ตัวแทนรูปภาพ 52"/>
          <p:cNvSpPr>
            <a:spLocks noGrp="1"/>
          </p:cNvSpPr>
          <p:nvPr>
            <p:ph type="pic" sz="quarter" idx="31"/>
          </p:nvPr>
        </p:nvSpPr>
        <p:spPr>
          <a:xfrm>
            <a:off x="8199437" y="8434234"/>
            <a:ext cx="2170112" cy="316022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5115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14045535" y="3656291"/>
            <a:ext cx="8098502" cy="4649509"/>
          </a:xfrm>
          <a:prstGeom prst="rect">
            <a:avLst/>
          </a:prstGeom>
        </p:spPr>
      </p:sp>
      <p:sp>
        <p:nvSpPr>
          <p:cNvPr id="6" name="ตัวแทนรูปภาพ 52"/>
          <p:cNvSpPr>
            <a:spLocks noGrp="1"/>
          </p:cNvSpPr>
          <p:nvPr>
            <p:ph type="pic" sz="quarter" idx="30"/>
          </p:nvPr>
        </p:nvSpPr>
        <p:spPr>
          <a:xfrm>
            <a:off x="2767935" y="3656291"/>
            <a:ext cx="8098502" cy="4649509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90188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14447837" y="1751291"/>
            <a:ext cx="8098502" cy="4649509"/>
          </a:xfrm>
          <a:prstGeom prst="rect">
            <a:avLst/>
          </a:prstGeom>
        </p:spPr>
      </p:sp>
      <p:sp>
        <p:nvSpPr>
          <p:cNvPr id="6" name="ตัวแทนรูปภาพ 52"/>
          <p:cNvSpPr>
            <a:spLocks noGrp="1"/>
          </p:cNvSpPr>
          <p:nvPr>
            <p:ph type="pic" sz="quarter" idx="30"/>
          </p:nvPr>
        </p:nvSpPr>
        <p:spPr>
          <a:xfrm>
            <a:off x="2484437" y="6475691"/>
            <a:ext cx="8098502" cy="4649509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042120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52"/>
          <p:cNvSpPr>
            <a:spLocks noGrp="1"/>
          </p:cNvSpPr>
          <p:nvPr>
            <p:ph type="pic" sz="quarter" idx="30"/>
          </p:nvPr>
        </p:nvSpPr>
        <p:spPr>
          <a:xfrm>
            <a:off x="14447837" y="2471928"/>
            <a:ext cx="5638800" cy="7894320"/>
          </a:xfrm>
          <a:prstGeom prst="rect">
            <a:avLst/>
          </a:prstGeom>
        </p:spPr>
      </p:sp>
      <p:sp>
        <p:nvSpPr>
          <p:cNvPr id="5" name="ตัวแทนรูปภาพ 52"/>
          <p:cNvSpPr>
            <a:spLocks noGrp="1"/>
          </p:cNvSpPr>
          <p:nvPr>
            <p:ph type="pic" sz="quarter" idx="31"/>
          </p:nvPr>
        </p:nvSpPr>
        <p:spPr>
          <a:xfrm>
            <a:off x="4770437" y="2438400"/>
            <a:ext cx="5638800" cy="789432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176766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รูปภาพ 52"/>
          <p:cNvSpPr>
            <a:spLocks noGrp="1"/>
          </p:cNvSpPr>
          <p:nvPr>
            <p:ph type="pic" sz="quarter" idx="31"/>
          </p:nvPr>
        </p:nvSpPr>
        <p:spPr>
          <a:xfrm>
            <a:off x="1265237" y="2057400"/>
            <a:ext cx="6096000" cy="8534400"/>
          </a:xfrm>
          <a:prstGeom prst="rect">
            <a:avLst/>
          </a:prstGeom>
        </p:spPr>
      </p:sp>
      <p:sp>
        <p:nvSpPr>
          <p:cNvPr id="6" name="ตัวแทนรูปภาพ 52"/>
          <p:cNvSpPr>
            <a:spLocks noGrp="1"/>
          </p:cNvSpPr>
          <p:nvPr>
            <p:ph type="pic" sz="quarter" idx="32"/>
          </p:nvPr>
        </p:nvSpPr>
        <p:spPr>
          <a:xfrm>
            <a:off x="8275637" y="3581400"/>
            <a:ext cx="6096000" cy="85344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146698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รูปภาพ 52"/>
          <p:cNvSpPr>
            <a:spLocks noGrp="1"/>
          </p:cNvSpPr>
          <p:nvPr>
            <p:ph type="pic" sz="quarter" idx="31"/>
          </p:nvPr>
        </p:nvSpPr>
        <p:spPr>
          <a:xfrm>
            <a:off x="2255837" y="2438400"/>
            <a:ext cx="6096000" cy="8534400"/>
          </a:xfrm>
          <a:prstGeom prst="rect">
            <a:avLst/>
          </a:prstGeom>
        </p:spPr>
      </p:sp>
      <p:sp>
        <p:nvSpPr>
          <p:cNvPr id="4" name="ตัวแทนรูปภาพ 52"/>
          <p:cNvSpPr>
            <a:spLocks noGrp="1"/>
          </p:cNvSpPr>
          <p:nvPr>
            <p:ph type="pic" sz="quarter" idx="32"/>
          </p:nvPr>
        </p:nvSpPr>
        <p:spPr>
          <a:xfrm>
            <a:off x="16962437" y="3886200"/>
            <a:ext cx="3276600" cy="477154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23984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รูปภาพ 52"/>
          <p:cNvSpPr>
            <a:spLocks noGrp="1"/>
          </p:cNvSpPr>
          <p:nvPr>
            <p:ph type="pic" sz="quarter" idx="33"/>
          </p:nvPr>
        </p:nvSpPr>
        <p:spPr>
          <a:xfrm>
            <a:off x="14981237" y="2660904"/>
            <a:ext cx="4705173" cy="6851904"/>
          </a:xfrm>
          <a:prstGeom prst="rect">
            <a:avLst/>
          </a:prstGeom>
        </p:spPr>
      </p:sp>
      <p:sp>
        <p:nvSpPr>
          <p:cNvPr id="8" name="ตัวแทนรูปภาพ 52"/>
          <p:cNvSpPr>
            <a:spLocks noGrp="1"/>
          </p:cNvSpPr>
          <p:nvPr>
            <p:ph type="pic" sz="quarter" idx="35"/>
          </p:nvPr>
        </p:nvSpPr>
        <p:spPr>
          <a:xfrm>
            <a:off x="4541837" y="2667000"/>
            <a:ext cx="4705173" cy="685190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57471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7208837" y="3805673"/>
            <a:ext cx="8458200" cy="4800600"/>
          </a:xfrm>
          <a:custGeom>
            <a:avLst/>
            <a:gdLst>
              <a:gd name="connsiteX0" fmla="*/ 0 w 8458200"/>
              <a:gd name="connsiteY0" fmla="*/ 0 h 4800600"/>
              <a:gd name="connsiteX1" fmla="*/ 8458200 w 8458200"/>
              <a:gd name="connsiteY1" fmla="*/ 0 h 4800600"/>
              <a:gd name="connsiteX2" fmla="*/ 8458200 w 8458200"/>
              <a:gd name="connsiteY2" fmla="*/ 4800600 h 4800600"/>
              <a:gd name="connsiteX3" fmla="*/ 0 w 8458200"/>
              <a:gd name="connsiteY3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200" h="4800600">
                <a:moveTo>
                  <a:pt x="0" y="0"/>
                </a:moveTo>
                <a:lnTo>
                  <a:pt x="8458200" y="0"/>
                </a:lnTo>
                <a:lnTo>
                  <a:pt x="8458200" y="4800600"/>
                </a:lnTo>
                <a:lnTo>
                  <a:pt x="0" y="4800600"/>
                </a:lnTo>
                <a:close/>
              </a:path>
            </a:pathLst>
          </a:custGeom>
        </p:spPr>
      </p:sp>
      <p:sp>
        <p:nvSpPr>
          <p:cNvPr id="12" name="Picture Placeholder 11"/>
          <p:cNvSpPr>
            <a:spLocks noGrp="1"/>
          </p:cNvSpPr>
          <p:nvPr>
            <p:ph type="pic" sz="quarter" idx="30"/>
          </p:nvPr>
        </p:nvSpPr>
        <p:spPr>
          <a:xfrm>
            <a:off x="2030941" y="5105400"/>
            <a:ext cx="4034896" cy="5423958"/>
          </a:xfrm>
          <a:custGeom>
            <a:avLst/>
            <a:gdLst>
              <a:gd name="connsiteX0" fmla="*/ 0 w 4648200"/>
              <a:gd name="connsiteY0" fmla="*/ 0 h 6248400"/>
              <a:gd name="connsiteX1" fmla="*/ 4648200 w 4648200"/>
              <a:gd name="connsiteY1" fmla="*/ 0 h 6248400"/>
              <a:gd name="connsiteX2" fmla="*/ 4648200 w 4648200"/>
              <a:gd name="connsiteY2" fmla="*/ 6248400 h 6248400"/>
              <a:gd name="connsiteX3" fmla="*/ 0 w 46482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6248400">
                <a:moveTo>
                  <a:pt x="0" y="0"/>
                </a:moveTo>
                <a:lnTo>
                  <a:pt x="4648200" y="0"/>
                </a:lnTo>
                <a:lnTo>
                  <a:pt x="4648200" y="6248400"/>
                </a:lnTo>
                <a:lnTo>
                  <a:pt x="0" y="6248400"/>
                </a:lnTo>
                <a:close/>
              </a:path>
            </a:pathLst>
          </a:custGeom>
        </p:spPr>
      </p:sp>
      <p:sp>
        <p:nvSpPr>
          <p:cNvPr id="14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16602604" y="6667500"/>
            <a:ext cx="2645833" cy="4762500"/>
          </a:xfrm>
          <a:custGeom>
            <a:avLst/>
            <a:gdLst>
              <a:gd name="connsiteX0" fmla="*/ 0 w 3048000"/>
              <a:gd name="connsiteY0" fmla="*/ 0 h 5486400"/>
              <a:gd name="connsiteX1" fmla="*/ 3048000 w 3048000"/>
              <a:gd name="connsiteY1" fmla="*/ 0 h 5486400"/>
              <a:gd name="connsiteX2" fmla="*/ 3048000 w 3048000"/>
              <a:gd name="connsiteY2" fmla="*/ 5486400 h 5486400"/>
              <a:gd name="connsiteX3" fmla="*/ 0 w 30480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5486400">
                <a:moveTo>
                  <a:pt x="0" y="0"/>
                </a:moveTo>
                <a:lnTo>
                  <a:pt x="3048000" y="0"/>
                </a:lnTo>
                <a:lnTo>
                  <a:pt x="3048000" y="5486400"/>
                </a:lnTo>
                <a:lnTo>
                  <a:pt x="0" y="54864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711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52"/>
          <p:cNvSpPr>
            <a:spLocks noGrp="1"/>
          </p:cNvSpPr>
          <p:nvPr>
            <p:ph type="pic" sz="quarter" idx="32"/>
          </p:nvPr>
        </p:nvSpPr>
        <p:spPr>
          <a:xfrm>
            <a:off x="18486437" y="3886200"/>
            <a:ext cx="3276600" cy="4771546"/>
          </a:xfrm>
          <a:prstGeom prst="rect">
            <a:avLst/>
          </a:prstGeom>
        </p:spPr>
      </p:sp>
      <p:sp>
        <p:nvSpPr>
          <p:cNvPr id="6" name="ตัวแทนรูปภาพ 52"/>
          <p:cNvSpPr>
            <a:spLocks noGrp="1"/>
          </p:cNvSpPr>
          <p:nvPr>
            <p:ph type="pic" sz="quarter" idx="33"/>
          </p:nvPr>
        </p:nvSpPr>
        <p:spPr>
          <a:xfrm>
            <a:off x="13152437" y="3901440"/>
            <a:ext cx="3276600" cy="4771546"/>
          </a:xfrm>
          <a:prstGeom prst="rect">
            <a:avLst/>
          </a:prstGeom>
        </p:spPr>
      </p:sp>
      <p:sp>
        <p:nvSpPr>
          <p:cNvPr id="7" name="ตัวแทนรูปภาพ 52"/>
          <p:cNvSpPr>
            <a:spLocks noGrp="1"/>
          </p:cNvSpPr>
          <p:nvPr>
            <p:ph type="pic" sz="quarter" idx="34"/>
          </p:nvPr>
        </p:nvSpPr>
        <p:spPr>
          <a:xfrm>
            <a:off x="7970837" y="3892296"/>
            <a:ext cx="3276600" cy="4771546"/>
          </a:xfrm>
          <a:prstGeom prst="rect">
            <a:avLst/>
          </a:prstGeom>
        </p:spPr>
      </p:sp>
      <p:sp>
        <p:nvSpPr>
          <p:cNvPr id="8" name="ตัวแทนรูปภาพ 52"/>
          <p:cNvSpPr>
            <a:spLocks noGrp="1"/>
          </p:cNvSpPr>
          <p:nvPr>
            <p:ph type="pic" sz="quarter" idx="35"/>
          </p:nvPr>
        </p:nvSpPr>
        <p:spPr>
          <a:xfrm>
            <a:off x="2713037" y="3907536"/>
            <a:ext cx="3276600" cy="477154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45485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11499126" y="3232003"/>
            <a:ext cx="10841702" cy="6224434"/>
          </a:xfrm>
          <a:prstGeom prst="rect">
            <a:avLst/>
          </a:prstGeom>
        </p:spPr>
      </p:sp>
      <p:sp>
        <p:nvSpPr>
          <p:cNvPr id="3" name="ตัวแทนรูปภาพ 52"/>
          <p:cNvSpPr>
            <a:spLocks noGrp="1"/>
          </p:cNvSpPr>
          <p:nvPr>
            <p:ph type="pic" sz="quarter" idx="30"/>
          </p:nvPr>
        </p:nvSpPr>
        <p:spPr>
          <a:xfrm>
            <a:off x="6788149" y="5862682"/>
            <a:ext cx="4191000" cy="5867400"/>
          </a:xfrm>
          <a:prstGeom prst="rect">
            <a:avLst/>
          </a:prstGeom>
        </p:spPr>
      </p:sp>
      <p:sp>
        <p:nvSpPr>
          <p:cNvPr id="4" name="ตัวแทนรูปภาพ 52"/>
          <p:cNvSpPr>
            <a:spLocks noGrp="1"/>
          </p:cNvSpPr>
          <p:nvPr>
            <p:ph type="pic" sz="quarter" idx="31"/>
          </p:nvPr>
        </p:nvSpPr>
        <p:spPr>
          <a:xfrm>
            <a:off x="4160837" y="8569858"/>
            <a:ext cx="2170112" cy="316022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71581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60637" y="3048000"/>
            <a:ext cx="14117428" cy="7162800"/>
          </a:xfrm>
          <a:custGeom>
            <a:avLst/>
            <a:gdLst>
              <a:gd name="connsiteX0" fmla="*/ 7882853 w 15997195"/>
              <a:gd name="connsiteY0" fmla="*/ 164 h 8116543"/>
              <a:gd name="connsiteX1" fmla="*/ 8653576 w 15997195"/>
              <a:gd name="connsiteY1" fmla="*/ 541291 h 8116543"/>
              <a:gd name="connsiteX2" fmla="*/ 8653576 w 15997195"/>
              <a:gd name="connsiteY2" fmla="*/ 1110181 h 8116543"/>
              <a:gd name="connsiteX3" fmla="*/ 10930530 w 15997195"/>
              <a:gd name="connsiteY3" fmla="*/ 370624 h 8116543"/>
              <a:gd name="connsiteX4" fmla="*/ 11955160 w 15997195"/>
              <a:gd name="connsiteY4" fmla="*/ 825736 h 8116543"/>
              <a:gd name="connsiteX5" fmla="*/ 11442845 w 15997195"/>
              <a:gd name="connsiteY5" fmla="*/ 1849739 h 8116543"/>
              <a:gd name="connsiteX6" fmla="*/ 9052043 w 15997195"/>
              <a:gd name="connsiteY6" fmla="*/ 2703074 h 8116543"/>
              <a:gd name="connsiteX7" fmla="*/ 8653576 w 15997195"/>
              <a:gd name="connsiteY7" fmla="*/ 3613299 h 8116543"/>
              <a:gd name="connsiteX8" fmla="*/ 9564358 w 15997195"/>
              <a:gd name="connsiteY8" fmla="*/ 4011522 h 8116543"/>
              <a:gd name="connsiteX9" fmla="*/ 12809017 w 15997195"/>
              <a:gd name="connsiteY9" fmla="*/ 2816852 h 8116543"/>
              <a:gd name="connsiteX10" fmla="*/ 13662875 w 15997195"/>
              <a:gd name="connsiteY10" fmla="*/ 3271965 h 8116543"/>
              <a:gd name="connsiteX11" fmla="*/ 13719799 w 15997195"/>
              <a:gd name="connsiteY11" fmla="*/ 3328854 h 8116543"/>
              <a:gd name="connsiteX12" fmla="*/ 13549027 w 15997195"/>
              <a:gd name="connsiteY12" fmla="*/ 4011522 h 8116543"/>
              <a:gd name="connsiteX13" fmla="*/ 14915201 w 15997195"/>
              <a:gd name="connsiteY13" fmla="*/ 3556410 h 8116543"/>
              <a:gd name="connsiteX14" fmla="*/ 15939829 w 15997195"/>
              <a:gd name="connsiteY14" fmla="*/ 4011522 h 8116543"/>
              <a:gd name="connsiteX15" fmla="*/ 15484439 w 15997195"/>
              <a:gd name="connsiteY15" fmla="*/ 5035525 h 8116543"/>
              <a:gd name="connsiteX16" fmla="*/ 6775089 w 15997195"/>
              <a:gd name="connsiteY16" fmla="*/ 8050644 h 8116543"/>
              <a:gd name="connsiteX17" fmla="*/ 5864307 w 15997195"/>
              <a:gd name="connsiteY17" fmla="*/ 7652421 h 8116543"/>
              <a:gd name="connsiteX18" fmla="*/ 5864307 w 15997195"/>
              <a:gd name="connsiteY18" fmla="*/ 7595531 h 8116543"/>
              <a:gd name="connsiteX19" fmla="*/ 4953525 w 15997195"/>
              <a:gd name="connsiteY19" fmla="*/ 7197309 h 8116543"/>
              <a:gd name="connsiteX20" fmla="*/ 3701200 w 15997195"/>
              <a:gd name="connsiteY20" fmla="*/ 7652421 h 8116543"/>
              <a:gd name="connsiteX21" fmla="*/ 2847343 w 15997195"/>
              <a:gd name="connsiteY21" fmla="*/ 7254197 h 8116543"/>
              <a:gd name="connsiteX22" fmla="*/ 1936561 w 15997195"/>
              <a:gd name="connsiteY22" fmla="*/ 6799085 h 8116543"/>
              <a:gd name="connsiteX23" fmla="*/ 911932 w 15997195"/>
              <a:gd name="connsiteY23" fmla="*/ 7197309 h 8116543"/>
              <a:gd name="connsiteX24" fmla="*/ 58074 w 15997195"/>
              <a:gd name="connsiteY24" fmla="*/ 6799085 h 8116543"/>
              <a:gd name="connsiteX25" fmla="*/ 58074 w 15997195"/>
              <a:gd name="connsiteY25" fmla="*/ 6742196 h 8116543"/>
              <a:gd name="connsiteX26" fmla="*/ 456541 w 15997195"/>
              <a:gd name="connsiteY26" fmla="*/ 5831971 h 8116543"/>
              <a:gd name="connsiteX27" fmla="*/ 1879637 w 15997195"/>
              <a:gd name="connsiteY27" fmla="*/ 5319970 h 8116543"/>
              <a:gd name="connsiteX28" fmla="*/ 968856 w 15997195"/>
              <a:gd name="connsiteY28" fmla="*/ 4807969 h 8116543"/>
              <a:gd name="connsiteX29" fmla="*/ 1481171 w 15997195"/>
              <a:gd name="connsiteY29" fmla="*/ 3783966 h 8116543"/>
              <a:gd name="connsiteX30" fmla="*/ 3359658 w 15997195"/>
              <a:gd name="connsiteY30" fmla="*/ 3158186 h 8116543"/>
              <a:gd name="connsiteX31" fmla="*/ 2676571 w 15997195"/>
              <a:gd name="connsiteY31" fmla="*/ 2589296 h 8116543"/>
              <a:gd name="connsiteX32" fmla="*/ 3131962 w 15997195"/>
              <a:gd name="connsiteY32" fmla="*/ 1565293 h 8116543"/>
              <a:gd name="connsiteX33" fmla="*/ 7628947 w 15997195"/>
              <a:gd name="connsiteY33" fmla="*/ 29289 h 8116543"/>
              <a:gd name="connsiteX34" fmla="*/ 7882853 w 15997195"/>
              <a:gd name="connsiteY34" fmla="*/ 164 h 811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997195" h="8116543">
                <a:moveTo>
                  <a:pt x="7882853" y="164"/>
                </a:moveTo>
                <a:cubicBezTo>
                  <a:pt x="8243101" y="6845"/>
                  <a:pt x="8561074" y="217734"/>
                  <a:pt x="8653576" y="541291"/>
                </a:cubicBezTo>
                <a:cubicBezTo>
                  <a:pt x="8767424" y="711958"/>
                  <a:pt x="8710500" y="939514"/>
                  <a:pt x="8653576" y="1110181"/>
                </a:cubicBezTo>
                <a:cubicBezTo>
                  <a:pt x="8653576" y="1110181"/>
                  <a:pt x="8653576" y="1110181"/>
                  <a:pt x="10930530" y="370624"/>
                </a:cubicBezTo>
                <a:cubicBezTo>
                  <a:pt x="11328997" y="199956"/>
                  <a:pt x="11784388" y="427513"/>
                  <a:pt x="11955160" y="825736"/>
                </a:cubicBezTo>
                <a:cubicBezTo>
                  <a:pt x="12069007" y="1280848"/>
                  <a:pt x="11841312" y="1735961"/>
                  <a:pt x="11442845" y="1849739"/>
                </a:cubicBezTo>
                <a:cubicBezTo>
                  <a:pt x="11442845" y="1849739"/>
                  <a:pt x="11442845" y="1849739"/>
                  <a:pt x="9052043" y="2703074"/>
                </a:cubicBezTo>
                <a:cubicBezTo>
                  <a:pt x="8710500" y="2873741"/>
                  <a:pt x="8539728" y="3215076"/>
                  <a:pt x="8653576" y="3613299"/>
                </a:cubicBezTo>
                <a:cubicBezTo>
                  <a:pt x="8767424" y="3954633"/>
                  <a:pt x="9165891" y="4125300"/>
                  <a:pt x="9564358" y="4011522"/>
                </a:cubicBezTo>
                <a:cubicBezTo>
                  <a:pt x="9564358" y="4011522"/>
                  <a:pt x="9564358" y="4011522"/>
                  <a:pt x="12809017" y="2816852"/>
                </a:cubicBezTo>
                <a:cubicBezTo>
                  <a:pt x="13150561" y="2703074"/>
                  <a:pt x="13549027" y="2873741"/>
                  <a:pt x="13662875" y="3271965"/>
                </a:cubicBezTo>
                <a:cubicBezTo>
                  <a:pt x="13662875" y="3271965"/>
                  <a:pt x="13662875" y="3271965"/>
                  <a:pt x="13719799" y="3328854"/>
                </a:cubicBezTo>
                <a:cubicBezTo>
                  <a:pt x="13776723" y="3556410"/>
                  <a:pt x="13719799" y="3840855"/>
                  <a:pt x="13549027" y="4011522"/>
                </a:cubicBezTo>
                <a:cubicBezTo>
                  <a:pt x="13549027" y="4011522"/>
                  <a:pt x="13549027" y="4011522"/>
                  <a:pt x="14915201" y="3556410"/>
                </a:cubicBezTo>
                <a:cubicBezTo>
                  <a:pt x="15370591" y="3385743"/>
                  <a:pt x="15825981" y="3613299"/>
                  <a:pt x="15939829" y="4011522"/>
                </a:cubicBezTo>
                <a:cubicBezTo>
                  <a:pt x="16110601" y="4466635"/>
                  <a:pt x="15882905" y="4921747"/>
                  <a:pt x="15484439" y="5035525"/>
                </a:cubicBezTo>
                <a:cubicBezTo>
                  <a:pt x="15484439" y="5035525"/>
                  <a:pt x="15484439" y="5035525"/>
                  <a:pt x="6775089" y="8050644"/>
                </a:cubicBezTo>
                <a:cubicBezTo>
                  <a:pt x="6433545" y="8221311"/>
                  <a:pt x="6035079" y="8050644"/>
                  <a:pt x="5864307" y="7652421"/>
                </a:cubicBezTo>
                <a:cubicBezTo>
                  <a:pt x="5864307" y="7652421"/>
                  <a:pt x="5864307" y="7652421"/>
                  <a:pt x="5864307" y="7595531"/>
                </a:cubicBezTo>
                <a:cubicBezTo>
                  <a:pt x="5750459" y="7254197"/>
                  <a:pt x="5351992" y="7083530"/>
                  <a:pt x="4953525" y="7197309"/>
                </a:cubicBezTo>
                <a:cubicBezTo>
                  <a:pt x="4953525" y="7197309"/>
                  <a:pt x="4953525" y="7197309"/>
                  <a:pt x="3701200" y="7652421"/>
                </a:cubicBezTo>
                <a:cubicBezTo>
                  <a:pt x="3359658" y="7766199"/>
                  <a:pt x="2961191" y="7595531"/>
                  <a:pt x="2847343" y="7254197"/>
                </a:cubicBezTo>
                <a:cubicBezTo>
                  <a:pt x="2733496" y="6855974"/>
                  <a:pt x="2335029" y="6685307"/>
                  <a:pt x="1936561" y="6799085"/>
                </a:cubicBezTo>
                <a:cubicBezTo>
                  <a:pt x="1936561" y="6799085"/>
                  <a:pt x="1936561" y="6799085"/>
                  <a:pt x="911932" y="7197309"/>
                </a:cubicBezTo>
                <a:cubicBezTo>
                  <a:pt x="570389" y="7311087"/>
                  <a:pt x="171922" y="7140419"/>
                  <a:pt x="58074" y="6799085"/>
                </a:cubicBezTo>
                <a:cubicBezTo>
                  <a:pt x="58074" y="6799085"/>
                  <a:pt x="58074" y="6799085"/>
                  <a:pt x="58074" y="6742196"/>
                </a:cubicBezTo>
                <a:cubicBezTo>
                  <a:pt x="-112698" y="6343973"/>
                  <a:pt x="114998" y="5945749"/>
                  <a:pt x="456541" y="5831971"/>
                </a:cubicBezTo>
                <a:cubicBezTo>
                  <a:pt x="456541" y="5831971"/>
                  <a:pt x="456541" y="5831971"/>
                  <a:pt x="1879637" y="5319970"/>
                </a:cubicBezTo>
                <a:cubicBezTo>
                  <a:pt x="1481171" y="5376859"/>
                  <a:pt x="1139627" y="5149303"/>
                  <a:pt x="968856" y="4807969"/>
                </a:cubicBezTo>
                <a:cubicBezTo>
                  <a:pt x="855008" y="4409745"/>
                  <a:pt x="1025779" y="3954633"/>
                  <a:pt x="1481171" y="3783966"/>
                </a:cubicBezTo>
                <a:cubicBezTo>
                  <a:pt x="1481171" y="3783966"/>
                  <a:pt x="1481171" y="3783966"/>
                  <a:pt x="3359658" y="3158186"/>
                </a:cubicBezTo>
                <a:cubicBezTo>
                  <a:pt x="3075039" y="3158186"/>
                  <a:pt x="2790419" y="2930630"/>
                  <a:pt x="2676571" y="2589296"/>
                </a:cubicBezTo>
                <a:cubicBezTo>
                  <a:pt x="2505800" y="2191073"/>
                  <a:pt x="2733496" y="1735961"/>
                  <a:pt x="3131962" y="1565293"/>
                </a:cubicBezTo>
                <a:cubicBezTo>
                  <a:pt x="3131962" y="1565293"/>
                  <a:pt x="3131962" y="1565293"/>
                  <a:pt x="7628947" y="29289"/>
                </a:cubicBezTo>
                <a:cubicBezTo>
                  <a:pt x="7714333" y="7956"/>
                  <a:pt x="7799718" y="-1377"/>
                  <a:pt x="7882853" y="164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15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43975" y="3178915"/>
            <a:ext cx="13969032" cy="7154798"/>
          </a:xfrm>
          <a:custGeom>
            <a:avLst/>
            <a:gdLst>
              <a:gd name="connsiteX0" fmla="*/ 13338257 w 13969032"/>
              <a:gd name="connsiteY0" fmla="*/ 1317 h 7154798"/>
              <a:gd name="connsiteX1" fmla="*/ 13934169 w 13969032"/>
              <a:gd name="connsiteY1" fmla="*/ 430352 h 7154798"/>
              <a:gd name="connsiteX2" fmla="*/ 13934169 w 13969032"/>
              <a:gd name="connsiteY2" fmla="*/ 486850 h 7154798"/>
              <a:gd name="connsiteX3" fmla="*/ 13538661 w 13969032"/>
              <a:gd name="connsiteY3" fmla="*/ 1334325 h 7154798"/>
              <a:gd name="connsiteX4" fmla="*/ 12295633 w 13969032"/>
              <a:gd name="connsiteY4" fmla="*/ 1729814 h 7154798"/>
              <a:gd name="connsiteX5" fmla="*/ 11900125 w 13969032"/>
              <a:gd name="connsiteY5" fmla="*/ 2577289 h 7154798"/>
              <a:gd name="connsiteX6" fmla="*/ 11504615 w 13969032"/>
              <a:gd name="connsiteY6" fmla="*/ 3424765 h 7154798"/>
              <a:gd name="connsiteX7" fmla="*/ 882384 w 13969032"/>
              <a:gd name="connsiteY7" fmla="*/ 7097159 h 7154798"/>
              <a:gd name="connsiteX8" fmla="*/ 91366 w 13969032"/>
              <a:gd name="connsiteY8" fmla="*/ 6701671 h 7154798"/>
              <a:gd name="connsiteX9" fmla="*/ 34865 w 13969032"/>
              <a:gd name="connsiteY9" fmla="*/ 6645172 h 7154798"/>
              <a:gd name="connsiteX10" fmla="*/ 430374 w 13969032"/>
              <a:gd name="connsiteY10" fmla="*/ 5854195 h 7154798"/>
              <a:gd name="connsiteX11" fmla="*/ 5402482 w 13969032"/>
              <a:gd name="connsiteY11" fmla="*/ 4102745 h 7154798"/>
              <a:gd name="connsiteX12" fmla="*/ 5797991 w 13969032"/>
              <a:gd name="connsiteY12" fmla="*/ 3311768 h 7154798"/>
              <a:gd name="connsiteX13" fmla="*/ 4950472 w 13969032"/>
              <a:gd name="connsiteY13" fmla="*/ 2916280 h 7154798"/>
              <a:gd name="connsiteX14" fmla="*/ 4385459 w 13969032"/>
              <a:gd name="connsiteY14" fmla="*/ 3085775 h 7154798"/>
              <a:gd name="connsiteX15" fmla="*/ 3537941 w 13969032"/>
              <a:gd name="connsiteY15" fmla="*/ 2690286 h 7154798"/>
              <a:gd name="connsiteX16" fmla="*/ 3537941 w 13969032"/>
              <a:gd name="connsiteY16" fmla="*/ 2633788 h 7154798"/>
              <a:gd name="connsiteX17" fmla="*/ 3933450 w 13969032"/>
              <a:gd name="connsiteY17" fmla="*/ 1842811 h 7154798"/>
              <a:gd name="connsiteX18" fmla="*/ 8736055 w 13969032"/>
              <a:gd name="connsiteY18" fmla="*/ 147860 h 7154798"/>
              <a:gd name="connsiteX19" fmla="*/ 9527072 w 13969032"/>
              <a:gd name="connsiteY19" fmla="*/ 543348 h 7154798"/>
              <a:gd name="connsiteX20" fmla="*/ 9583573 w 13969032"/>
              <a:gd name="connsiteY20" fmla="*/ 599847 h 7154798"/>
              <a:gd name="connsiteX21" fmla="*/ 10374591 w 13969032"/>
              <a:gd name="connsiteY21" fmla="*/ 995335 h 7154798"/>
              <a:gd name="connsiteX22" fmla="*/ 13086649 w 13969032"/>
              <a:gd name="connsiteY22" fmla="*/ 34863 h 7154798"/>
              <a:gd name="connsiteX23" fmla="*/ 13338257 w 13969032"/>
              <a:gd name="connsiteY23" fmla="*/ 1317 h 715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69032" h="7154798">
                <a:moveTo>
                  <a:pt x="13338257" y="1317"/>
                </a:moveTo>
                <a:cubicBezTo>
                  <a:pt x="13584567" y="17207"/>
                  <a:pt x="13807041" y="176109"/>
                  <a:pt x="13934169" y="430352"/>
                </a:cubicBezTo>
                <a:cubicBezTo>
                  <a:pt x="13934169" y="430352"/>
                  <a:pt x="13934169" y="430352"/>
                  <a:pt x="13934169" y="486850"/>
                </a:cubicBezTo>
                <a:cubicBezTo>
                  <a:pt x="14047171" y="825840"/>
                  <a:pt x="13877667" y="1221329"/>
                  <a:pt x="13538661" y="1334325"/>
                </a:cubicBezTo>
                <a:cubicBezTo>
                  <a:pt x="13538661" y="1334325"/>
                  <a:pt x="13538661" y="1334325"/>
                  <a:pt x="12295633" y="1729814"/>
                </a:cubicBezTo>
                <a:cubicBezTo>
                  <a:pt x="11956625" y="1842811"/>
                  <a:pt x="11787121" y="2238299"/>
                  <a:pt x="11900125" y="2577289"/>
                </a:cubicBezTo>
                <a:cubicBezTo>
                  <a:pt x="12069629" y="2916280"/>
                  <a:pt x="11843623" y="3255270"/>
                  <a:pt x="11504615" y="3424765"/>
                </a:cubicBezTo>
                <a:cubicBezTo>
                  <a:pt x="11504615" y="3424765"/>
                  <a:pt x="11504615" y="3424765"/>
                  <a:pt x="882384" y="7097159"/>
                </a:cubicBezTo>
                <a:cubicBezTo>
                  <a:pt x="543376" y="7266654"/>
                  <a:pt x="204369" y="7040661"/>
                  <a:pt x="91366" y="6701671"/>
                </a:cubicBezTo>
                <a:cubicBezTo>
                  <a:pt x="91366" y="6701671"/>
                  <a:pt x="91366" y="6701671"/>
                  <a:pt x="34865" y="6645172"/>
                </a:cubicBezTo>
                <a:cubicBezTo>
                  <a:pt x="-78138" y="6362680"/>
                  <a:pt x="91366" y="5967191"/>
                  <a:pt x="430374" y="5854195"/>
                </a:cubicBezTo>
                <a:cubicBezTo>
                  <a:pt x="430374" y="5854195"/>
                  <a:pt x="430374" y="5854195"/>
                  <a:pt x="5402482" y="4102745"/>
                </a:cubicBezTo>
                <a:cubicBezTo>
                  <a:pt x="5741489" y="3989749"/>
                  <a:pt x="5910993" y="3650758"/>
                  <a:pt x="5797991" y="3311768"/>
                </a:cubicBezTo>
                <a:cubicBezTo>
                  <a:pt x="5684988" y="2972778"/>
                  <a:pt x="5289479" y="2803283"/>
                  <a:pt x="4950472" y="2916280"/>
                </a:cubicBezTo>
                <a:cubicBezTo>
                  <a:pt x="4950472" y="2916280"/>
                  <a:pt x="4950472" y="2916280"/>
                  <a:pt x="4385459" y="3085775"/>
                </a:cubicBezTo>
                <a:cubicBezTo>
                  <a:pt x="4046452" y="3255270"/>
                  <a:pt x="3650943" y="3029276"/>
                  <a:pt x="3537941" y="2690286"/>
                </a:cubicBezTo>
                <a:cubicBezTo>
                  <a:pt x="3537941" y="2690286"/>
                  <a:pt x="3537941" y="2690286"/>
                  <a:pt x="3537941" y="2633788"/>
                </a:cubicBezTo>
                <a:cubicBezTo>
                  <a:pt x="3424939" y="2351296"/>
                  <a:pt x="3594442" y="1955807"/>
                  <a:pt x="3933450" y="1842811"/>
                </a:cubicBezTo>
                <a:cubicBezTo>
                  <a:pt x="3933450" y="1842811"/>
                  <a:pt x="3933450" y="1842811"/>
                  <a:pt x="8736055" y="147860"/>
                </a:cubicBezTo>
                <a:cubicBezTo>
                  <a:pt x="9075062" y="34863"/>
                  <a:pt x="9414070" y="204358"/>
                  <a:pt x="9527072" y="543348"/>
                </a:cubicBezTo>
                <a:cubicBezTo>
                  <a:pt x="9527072" y="543348"/>
                  <a:pt x="9527072" y="543348"/>
                  <a:pt x="9583573" y="599847"/>
                </a:cubicBezTo>
                <a:cubicBezTo>
                  <a:pt x="9696576" y="938837"/>
                  <a:pt x="10035583" y="1108332"/>
                  <a:pt x="10374591" y="995335"/>
                </a:cubicBezTo>
                <a:cubicBezTo>
                  <a:pt x="10374591" y="995335"/>
                  <a:pt x="10374591" y="995335"/>
                  <a:pt x="13086649" y="34863"/>
                </a:cubicBezTo>
                <a:cubicBezTo>
                  <a:pt x="13171401" y="6614"/>
                  <a:pt x="13256153" y="-3980"/>
                  <a:pt x="13338257" y="1317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36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027237" y="1981200"/>
            <a:ext cx="8228317" cy="5233541"/>
          </a:xfrm>
          <a:custGeom>
            <a:avLst/>
            <a:gdLst>
              <a:gd name="connsiteX0" fmla="*/ 7785175 w 9904717"/>
              <a:gd name="connsiteY0" fmla="*/ 2170 h 6299799"/>
              <a:gd name="connsiteX1" fmla="*/ 9788079 w 9904717"/>
              <a:gd name="connsiteY1" fmla="*/ 1474506 h 6299799"/>
              <a:gd name="connsiteX2" fmla="*/ 8402585 w 9904717"/>
              <a:gd name="connsiteY2" fmla="*/ 4355125 h 6299799"/>
              <a:gd name="connsiteX3" fmla="*/ 3026874 w 9904717"/>
              <a:gd name="connsiteY3" fmla="*/ 6183209 h 6299799"/>
              <a:gd name="connsiteX4" fmla="*/ 145050 w 9904717"/>
              <a:gd name="connsiteY4" fmla="*/ 4798297 h 6299799"/>
              <a:gd name="connsiteX5" fmla="*/ 1475123 w 9904717"/>
              <a:gd name="connsiteY5" fmla="*/ 1917678 h 6299799"/>
              <a:gd name="connsiteX6" fmla="*/ 6906253 w 9904717"/>
              <a:gd name="connsiteY6" fmla="*/ 144989 h 6299799"/>
              <a:gd name="connsiteX7" fmla="*/ 7785175 w 9904717"/>
              <a:gd name="connsiteY7" fmla="*/ 2170 h 629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4717" h="6299799">
                <a:moveTo>
                  <a:pt x="7785175" y="2170"/>
                </a:moveTo>
                <a:cubicBezTo>
                  <a:pt x="8655438" y="41121"/>
                  <a:pt x="9455560" y="602011"/>
                  <a:pt x="9788079" y="1474506"/>
                </a:cubicBezTo>
                <a:cubicBezTo>
                  <a:pt x="10176015" y="2637832"/>
                  <a:pt x="9566399" y="3967349"/>
                  <a:pt x="8402585" y="4355125"/>
                </a:cubicBezTo>
                <a:cubicBezTo>
                  <a:pt x="8402585" y="4355125"/>
                  <a:pt x="8402585" y="4355125"/>
                  <a:pt x="3026874" y="6183209"/>
                </a:cubicBezTo>
                <a:cubicBezTo>
                  <a:pt x="1863061" y="6570985"/>
                  <a:pt x="532988" y="5961623"/>
                  <a:pt x="145050" y="4798297"/>
                </a:cubicBezTo>
                <a:cubicBezTo>
                  <a:pt x="-298308" y="3634970"/>
                  <a:pt x="311309" y="2360850"/>
                  <a:pt x="1475123" y="1917678"/>
                </a:cubicBezTo>
                <a:cubicBezTo>
                  <a:pt x="1475123" y="1917678"/>
                  <a:pt x="1475123" y="1917678"/>
                  <a:pt x="6906253" y="144989"/>
                </a:cubicBezTo>
                <a:cubicBezTo>
                  <a:pt x="7197207" y="34196"/>
                  <a:pt x="7495087" y="-10813"/>
                  <a:pt x="7785175" y="2170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027237" y="6553742"/>
            <a:ext cx="8228317" cy="5233541"/>
          </a:xfrm>
          <a:custGeom>
            <a:avLst/>
            <a:gdLst>
              <a:gd name="connsiteX0" fmla="*/ 7785175 w 9904717"/>
              <a:gd name="connsiteY0" fmla="*/ 2170 h 6299799"/>
              <a:gd name="connsiteX1" fmla="*/ 9788079 w 9904717"/>
              <a:gd name="connsiteY1" fmla="*/ 1474506 h 6299799"/>
              <a:gd name="connsiteX2" fmla="*/ 8402585 w 9904717"/>
              <a:gd name="connsiteY2" fmla="*/ 4355125 h 6299799"/>
              <a:gd name="connsiteX3" fmla="*/ 3026874 w 9904717"/>
              <a:gd name="connsiteY3" fmla="*/ 6183209 h 6299799"/>
              <a:gd name="connsiteX4" fmla="*/ 145050 w 9904717"/>
              <a:gd name="connsiteY4" fmla="*/ 4798297 h 6299799"/>
              <a:gd name="connsiteX5" fmla="*/ 1475123 w 9904717"/>
              <a:gd name="connsiteY5" fmla="*/ 1917678 h 6299799"/>
              <a:gd name="connsiteX6" fmla="*/ 6906253 w 9904717"/>
              <a:gd name="connsiteY6" fmla="*/ 144989 h 6299799"/>
              <a:gd name="connsiteX7" fmla="*/ 7785175 w 9904717"/>
              <a:gd name="connsiteY7" fmla="*/ 2170 h 629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4717" h="6299799">
                <a:moveTo>
                  <a:pt x="7785175" y="2170"/>
                </a:moveTo>
                <a:cubicBezTo>
                  <a:pt x="8655438" y="41121"/>
                  <a:pt x="9455560" y="602011"/>
                  <a:pt x="9788079" y="1474506"/>
                </a:cubicBezTo>
                <a:cubicBezTo>
                  <a:pt x="10176015" y="2637832"/>
                  <a:pt x="9566399" y="3967349"/>
                  <a:pt x="8402585" y="4355125"/>
                </a:cubicBezTo>
                <a:cubicBezTo>
                  <a:pt x="8402585" y="4355125"/>
                  <a:pt x="8402585" y="4355125"/>
                  <a:pt x="3026874" y="6183209"/>
                </a:cubicBezTo>
                <a:cubicBezTo>
                  <a:pt x="1863061" y="6570985"/>
                  <a:pt x="532988" y="5961623"/>
                  <a:pt x="145050" y="4798297"/>
                </a:cubicBezTo>
                <a:cubicBezTo>
                  <a:pt x="-298308" y="3634970"/>
                  <a:pt x="311309" y="2360850"/>
                  <a:pt x="1475123" y="1917678"/>
                </a:cubicBezTo>
                <a:cubicBezTo>
                  <a:pt x="1475123" y="1917678"/>
                  <a:pt x="1475123" y="1917678"/>
                  <a:pt x="6906253" y="144989"/>
                </a:cubicBezTo>
                <a:cubicBezTo>
                  <a:pt x="7197207" y="34196"/>
                  <a:pt x="7495087" y="-10813"/>
                  <a:pt x="7785175" y="2170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7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945645" y="2743200"/>
            <a:ext cx="13312192" cy="744429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81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9634216" y="1600200"/>
            <a:ext cx="5651821" cy="5648220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26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335295" y="3200400"/>
            <a:ext cx="5184671" cy="6978870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986566" y="3200400"/>
            <a:ext cx="5184671" cy="6978870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0710966" y="3200400"/>
            <a:ext cx="5184671" cy="6978870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35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3225566" y="3200400"/>
            <a:ext cx="5184671" cy="6978870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7876837" y="3200400"/>
            <a:ext cx="5184671" cy="6978870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01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408237" y="1219200"/>
            <a:ext cx="8305800" cy="11180092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2255837" y="3962400"/>
            <a:ext cx="8458200" cy="4800600"/>
          </a:xfrm>
          <a:custGeom>
            <a:avLst/>
            <a:gdLst>
              <a:gd name="connsiteX0" fmla="*/ 0 w 8458200"/>
              <a:gd name="connsiteY0" fmla="*/ 0 h 4800600"/>
              <a:gd name="connsiteX1" fmla="*/ 8458200 w 8458200"/>
              <a:gd name="connsiteY1" fmla="*/ 0 h 4800600"/>
              <a:gd name="connsiteX2" fmla="*/ 8458200 w 8458200"/>
              <a:gd name="connsiteY2" fmla="*/ 4800600 h 4800600"/>
              <a:gd name="connsiteX3" fmla="*/ 0 w 8458200"/>
              <a:gd name="connsiteY3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200" h="4800600">
                <a:moveTo>
                  <a:pt x="0" y="0"/>
                </a:moveTo>
                <a:lnTo>
                  <a:pt x="8458200" y="0"/>
                </a:lnTo>
                <a:lnTo>
                  <a:pt x="8458200" y="4800600"/>
                </a:lnTo>
                <a:lnTo>
                  <a:pt x="0" y="4800600"/>
                </a:lnTo>
                <a:close/>
              </a:path>
            </a:pathLst>
          </a:custGeom>
        </p:spPr>
      </p:sp>
      <p:sp>
        <p:nvSpPr>
          <p:cNvPr id="5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3685837" y="3962400"/>
            <a:ext cx="8458200" cy="4800600"/>
          </a:xfrm>
          <a:custGeom>
            <a:avLst/>
            <a:gdLst>
              <a:gd name="connsiteX0" fmla="*/ 0 w 8458200"/>
              <a:gd name="connsiteY0" fmla="*/ 0 h 4800600"/>
              <a:gd name="connsiteX1" fmla="*/ 8458200 w 8458200"/>
              <a:gd name="connsiteY1" fmla="*/ 0 h 4800600"/>
              <a:gd name="connsiteX2" fmla="*/ 8458200 w 8458200"/>
              <a:gd name="connsiteY2" fmla="*/ 4800600 h 4800600"/>
              <a:gd name="connsiteX3" fmla="*/ 0 w 8458200"/>
              <a:gd name="connsiteY3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200" h="4800600">
                <a:moveTo>
                  <a:pt x="0" y="0"/>
                </a:moveTo>
                <a:lnTo>
                  <a:pt x="8458200" y="0"/>
                </a:lnTo>
                <a:lnTo>
                  <a:pt x="8458200" y="4800600"/>
                </a:lnTo>
                <a:lnTo>
                  <a:pt x="0" y="48006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0380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4"/>
          </p:nvPr>
        </p:nvSpPr>
        <p:spPr>
          <a:xfrm>
            <a:off x="655637" y="152400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5"/>
          </p:nvPr>
        </p:nvSpPr>
        <p:spPr>
          <a:xfrm>
            <a:off x="3322637" y="5638800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1"/>
          <p:cNvSpPr>
            <a:spLocks noGrp="1"/>
          </p:cNvSpPr>
          <p:nvPr>
            <p:ph type="pic" sz="quarter" idx="16"/>
          </p:nvPr>
        </p:nvSpPr>
        <p:spPr>
          <a:xfrm>
            <a:off x="1722437" y="8533279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1662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4"/>
          </p:nvPr>
        </p:nvSpPr>
        <p:spPr>
          <a:xfrm>
            <a:off x="12890083" y="44495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5"/>
          </p:nvPr>
        </p:nvSpPr>
        <p:spPr>
          <a:xfrm>
            <a:off x="12916429" y="5603134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1"/>
          <p:cNvSpPr>
            <a:spLocks noGrp="1"/>
          </p:cNvSpPr>
          <p:nvPr>
            <p:ph type="pic" sz="quarter" idx="16"/>
          </p:nvPr>
        </p:nvSpPr>
        <p:spPr>
          <a:xfrm>
            <a:off x="11061283" y="8386975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รูปภาพ 21"/>
          <p:cNvSpPr>
            <a:spLocks noGrp="1"/>
          </p:cNvSpPr>
          <p:nvPr>
            <p:ph type="pic" sz="quarter" idx="17"/>
          </p:nvPr>
        </p:nvSpPr>
        <p:spPr>
          <a:xfrm>
            <a:off x="7894637" y="8234575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7" name="ตัวแทนรูปภาพ 21"/>
          <p:cNvSpPr>
            <a:spLocks noGrp="1"/>
          </p:cNvSpPr>
          <p:nvPr>
            <p:ph type="pic" sz="quarter" idx="18"/>
          </p:nvPr>
        </p:nvSpPr>
        <p:spPr>
          <a:xfrm>
            <a:off x="7944491" y="2748175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8" name="ตัวแทนรูปภาพ 21"/>
          <p:cNvSpPr>
            <a:spLocks noGrp="1"/>
          </p:cNvSpPr>
          <p:nvPr>
            <p:ph type="pic" sz="quarter" idx="19"/>
          </p:nvPr>
        </p:nvSpPr>
        <p:spPr>
          <a:xfrm>
            <a:off x="9861021" y="4975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6172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7967010" y="-33974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4770437" y="-40641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1"/>
          <p:cNvSpPr>
            <a:spLocks noGrp="1"/>
          </p:cNvSpPr>
          <p:nvPr>
            <p:ph type="pic" sz="quarter" idx="12"/>
          </p:nvPr>
        </p:nvSpPr>
        <p:spPr>
          <a:xfrm>
            <a:off x="9491010" y="5790079"/>
            <a:ext cx="8766827" cy="79259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7933256" y="5519253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3203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13762037" y="136714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10637837" y="18288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13728283" y="5689941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7"/>
          </p:nvPr>
        </p:nvSpPr>
        <p:spPr>
          <a:xfrm>
            <a:off x="16962437" y="18288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68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4524037" y="12192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4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14524037" y="70470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51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2255837" y="1143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3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7437437" y="40386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4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255837" y="69708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7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8567837" y="3249453"/>
            <a:ext cx="8318400" cy="7266147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3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0" y="7239000"/>
            <a:ext cx="18867437" cy="6477650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9739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0" y="1828800"/>
            <a:ext cx="23970338" cy="11841480"/>
          </a:xfrm>
          <a:custGeom>
            <a:avLst/>
            <a:gdLst>
              <a:gd name="connsiteX0" fmla="*/ 0 w 23970338"/>
              <a:gd name="connsiteY0" fmla="*/ 8229600 h 8229600"/>
              <a:gd name="connsiteX1" fmla="*/ 11985169 w 23970338"/>
              <a:gd name="connsiteY1" fmla="*/ 0 h 8229600"/>
              <a:gd name="connsiteX2" fmla="*/ 23970338 w 23970338"/>
              <a:gd name="connsiteY2" fmla="*/ 8229600 h 8229600"/>
              <a:gd name="connsiteX3" fmla="*/ 0 w 23970338"/>
              <a:gd name="connsiteY3" fmla="*/ 8229600 h 8229600"/>
              <a:gd name="connsiteX0" fmla="*/ 0 w 23970338"/>
              <a:gd name="connsiteY0" fmla="*/ 11841480 h 11841480"/>
              <a:gd name="connsiteX1" fmla="*/ 19026049 w 23970338"/>
              <a:gd name="connsiteY1" fmla="*/ 0 h 11841480"/>
              <a:gd name="connsiteX2" fmla="*/ 23970338 w 23970338"/>
              <a:gd name="connsiteY2" fmla="*/ 11841480 h 11841480"/>
              <a:gd name="connsiteX3" fmla="*/ 0 w 23970338"/>
              <a:gd name="connsiteY3" fmla="*/ 11841480 h 1184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70338" h="11841480">
                <a:moveTo>
                  <a:pt x="0" y="11841480"/>
                </a:moveTo>
                <a:lnTo>
                  <a:pt x="19026049" y="0"/>
                </a:lnTo>
                <a:lnTo>
                  <a:pt x="23970338" y="11841480"/>
                </a:lnTo>
                <a:lnTo>
                  <a:pt x="0" y="1184148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3647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1182228" y="1600200"/>
            <a:ext cx="11647609" cy="54409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769" h="4859113">
                <a:moveTo>
                  <a:pt x="5442681" y="0"/>
                </a:moveTo>
                <a:lnTo>
                  <a:pt x="15288769" y="8781"/>
                </a:lnTo>
                <a:lnTo>
                  <a:pt x="9848780" y="4838770"/>
                </a:lnTo>
                <a:lnTo>
                  <a:pt x="0" y="4859113"/>
                </a:lnTo>
                <a:lnTo>
                  <a:pt x="5442681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846637" y="7436801"/>
            <a:ext cx="11647609" cy="54409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769" h="4859113">
                <a:moveTo>
                  <a:pt x="5442681" y="0"/>
                </a:moveTo>
                <a:lnTo>
                  <a:pt x="15288769" y="8781"/>
                </a:lnTo>
                <a:lnTo>
                  <a:pt x="9848780" y="4838770"/>
                </a:lnTo>
                <a:lnTo>
                  <a:pt x="0" y="4859113"/>
                </a:lnTo>
                <a:lnTo>
                  <a:pt x="5442681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6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11218408" y="3581400"/>
            <a:ext cx="9935029" cy="5638800"/>
          </a:xfrm>
          <a:custGeom>
            <a:avLst/>
            <a:gdLst>
              <a:gd name="connsiteX0" fmla="*/ 0 w 8458200"/>
              <a:gd name="connsiteY0" fmla="*/ 0 h 4800600"/>
              <a:gd name="connsiteX1" fmla="*/ 8458200 w 8458200"/>
              <a:gd name="connsiteY1" fmla="*/ 0 h 4800600"/>
              <a:gd name="connsiteX2" fmla="*/ 8458200 w 8458200"/>
              <a:gd name="connsiteY2" fmla="*/ 4800600 h 4800600"/>
              <a:gd name="connsiteX3" fmla="*/ 0 w 8458200"/>
              <a:gd name="connsiteY3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200" h="4800600">
                <a:moveTo>
                  <a:pt x="0" y="0"/>
                </a:moveTo>
                <a:lnTo>
                  <a:pt x="8458200" y="0"/>
                </a:lnTo>
                <a:lnTo>
                  <a:pt x="8458200" y="4800600"/>
                </a:lnTo>
                <a:lnTo>
                  <a:pt x="0" y="48006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7965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518688" y="3101898"/>
            <a:ext cx="5919749" cy="4899102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19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3422831"/>
            <a:ext cx="13228636" cy="73975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462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23675" cy="139446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37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36041" y="3185"/>
            <a:ext cx="12165409" cy="1371281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7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68235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56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8675648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26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2390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188825" y="72390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58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-106363" y="7086601"/>
            <a:ext cx="12344399" cy="670559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238037" y="-76199"/>
            <a:ext cx="12085637" cy="716279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61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3779837" y="1143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9025037" y="40386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3779837" y="69708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14282837" y="12192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4282837" y="70470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80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9342437" y="1143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4587637" y="40386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9342437" y="69708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4084637" y="40386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5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30"/>
          </p:nvPr>
        </p:nvSpPr>
        <p:spPr>
          <a:xfrm>
            <a:off x="2713037" y="2895600"/>
            <a:ext cx="5338660" cy="7176558"/>
          </a:xfrm>
          <a:custGeom>
            <a:avLst/>
            <a:gdLst>
              <a:gd name="connsiteX0" fmla="*/ 0 w 4648200"/>
              <a:gd name="connsiteY0" fmla="*/ 0 h 6248400"/>
              <a:gd name="connsiteX1" fmla="*/ 4648200 w 4648200"/>
              <a:gd name="connsiteY1" fmla="*/ 0 h 6248400"/>
              <a:gd name="connsiteX2" fmla="*/ 4648200 w 4648200"/>
              <a:gd name="connsiteY2" fmla="*/ 6248400 h 6248400"/>
              <a:gd name="connsiteX3" fmla="*/ 0 w 46482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6248400">
                <a:moveTo>
                  <a:pt x="0" y="0"/>
                </a:moveTo>
                <a:lnTo>
                  <a:pt x="4648200" y="0"/>
                </a:lnTo>
                <a:lnTo>
                  <a:pt x="4648200" y="6248400"/>
                </a:lnTo>
                <a:lnTo>
                  <a:pt x="0" y="6248400"/>
                </a:lnTo>
                <a:close/>
              </a:path>
            </a:pathLst>
          </a:custGeom>
        </p:spPr>
      </p:sp>
      <p:sp>
        <p:nvSpPr>
          <p:cNvPr id="5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11090377" y="2909047"/>
            <a:ext cx="5338660" cy="7176558"/>
          </a:xfrm>
          <a:custGeom>
            <a:avLst/>
            <a:gdLst>
              <a:gd name="connsiteX0" fmla="*/ 0 w 4648200"/>
              <a:gd name="connsiteY0" fmla="*/ 0 h 6248400"/>
              <a:gd name="connsiteX1" fmla="*/ 4648200 w 4648200"/>
              <a:gd name="connsiteY1" fmla="*/ 0 h 6248400"/>
              <a:gd name="connsiteX2" fmla="*/ 4648200 w 4648200"/>
              <a:gd name="connsiteY2" fmla="*/ 6248400 h 6248400"/>
              <a:gd name="connsiteX3" fmla="*/ 0 w 46482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6248400">
                <a:moveTo>
                  <a:pt x="0" y="0"/>
                </a:moveTo>
                <a:lnTo>
                  <a:pt x="4648200" y="0"/>
                </a:lnTo>
                <a:lnTo>
                  <a:pt x="4648200" y="6248400"/>
                </a:lnTo>
                <a:lnTo>
                  <a:pt x="0" y="62484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85085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1692037" y="35052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446837" y="64374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189037" y="35052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6949837" y="64374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67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9228437" y="4230524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776637" y="4191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5654437" y="4230524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49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8034437" y="14478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776637" y="4191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7958237" y="71994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40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53838" cy="89154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524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0" y="5791200"/>
            <a:ext cx="24349075" cy="7920037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0150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10028236" y="-68110"/>
            <a:ext cx="14295439" cy="13789506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52109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7239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80401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0" y="2971800"/>
            <a:ext cx="24323675" cy="47244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051756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0" y="2971800"/>
            <a:ext cx="20543837" cy="67056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2719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30163" y="3115733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12748684" y="7848600"/>
            <a:ext cx="11544828" cy="4004734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1544828 w 12771436"/>
              <a:gd name="connsiteY2" fmla="*/ 8467 h 3962400"/>
              <a:gd name="connsiteX3" fmla="*/ 12111036 w 12771436"/>
              <a:gd name="connsiteY3" fmla="*/ 0 h 3962400"/>
              <a:gd name="connsiteX4" fmla="*/ 12771436 w 12771436"/>
              <a:gd name="connsiteY4" fmla="*/ 660400 h 3962400"/>
              <a:gd name="connsiteX5" fmla="*/ 12771436 w 12771436"/>
              <a:gd name="connsiteY5" fmla="*/ 3302000 h 3962400"/>
              <a:gd name="connsiteX6" fmla="*/ 12111036 w 12771436"/>
              <a:gd name="connsiteY6" fmla="*/ 3962400 h 3962400"/>
              <a:gd name="connsiteX7" fmla="*/ 660400 w 12771436"/>
              <a:gd name="connsiteY7" fmla="*/ 3962400 h 3962400"/>
              <a:gd name="connsiteX8" fmla="*/ 0 w 12771436"/>
              <a:gd name="connsiteY8" fmla="*/ 3302000 h 3962400"/>
              <a:gd name="connsiteX9" fmla="*/ 0 w 12771436"/>
              <a:gd name="connsiteY9" fmla="*/ 660400 h 3962400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111036 w 12771436"/>
              <a:gd name="connsiteY3" fmla="*/ 0 h 3970867"/>
              <a:gd name="connsiteX4" fmla="*/ 12771436 w 12771436"/>
              <a:gd name="connsiteY4" fmla="*/ 660400 h 3970867"/>
              <a:gd name="connsiteX5" fmla="*/ 12771436 w 12771436"/>
              <a:gd name="connsiteY5" fmla="*/ 3302000 h 3970867"/>
              <a:gd name="connsiteX6" fmla="*/ 12111036 w 12771436"/>
              <a:gd name="connsiteY6" fmla="*/ 3962400 h 3970867"/>
              <a:gd name="connsiteX7" fmla="*/ 11680294 w 12771436"/>
              <a:gd name="connsiteY7" fmla="*/ 3970867 h 3970867"/>
              <a:gd name="connsiteX8" fmla="*/ 660400 w 12771436"/>
              <a:gd name="connsiteY8" fmla="*/ 3962400 h 3970867"/>
              <a:gd name="connsiteX9" fmla="*/ 0 w 12771436"/>
              <a:gd name="connsiteY9" fmla="*/ 3302000 h 3970867"/>
              <a:gd name="connsiteX10" fmla="*/ 0 w 12771436"/>
              <a:gd name="connsiteY10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660400 h 3970867"/>
              <a:gd name="connsiteX4" fmla="*/ 12771436 w 12771436"/>
              <a:gd name="connsiteY4" fmla="*/ 3302000 h 3970867"/>
              <a:gd name="connsiteX5" fmla="*/ 12111036 w 12771436"/>
              <a:gd name="connsiteY5" fmla="*/ 3962400 h 3970867"/>
              <a:gd name="connsiteX6" fmla="*/ 11680294 w 12771436"/>
              <a:gd name="connsiteY6" fmla="*/ 3970867 h 3970867"/>
              <a:gd name="connsiteX7" fmla="*/ 660400 w 12771436"/>
              <a:gd name="connsiteY7" fmla="*/ 3962400 h 3970867"/>
              <a:gd name="connsiteX8" fmla="*/ 0 w 12771436"/>
              <a:gd name="connsiteY8" fmla="*/ 3302000 h 3970867"/>
              <a:gd name="connsiteX9" fmla="*/ 0 w 12771436"/>
              <a:gd name="connsiteY9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3302000 h 3970867"/>
              <a:gd name="connsiteX4" fmla="*/ 12111036 w 12771436"/>
              <a:gd name="connsiteY4" fmla="*/ 3962400 h 3970867"/>
              <a:gd name="connsiteX5" fmla="*/ 11680294 w 12771436"/>
              <a:gd name="connsiteY5" fmla="*/ 3970867 h 3970867"/>
              <a:gd name="connsiteX6" fmla="*/ 660400 w 12771436"/>
              <a:gd name="connsiteY6" fmla="*/ 3962400 h 3970867"/>
              <a:gd name="connsiteX7" fmla="*/ 0 w 12771436"/>
              <a:gd name="connsiteY7" fmla="*/ 3302000 h 3970867"/>
              <a:gd name="connsiteX8" fmla="*/ 0 w 12771436"/>
              <a:gd name="connsiteY8" fmla="*/ 660400 h 3970867"/>
              <a:gd name="connsiteX0" fmla="*/ 0 w 12111036"/>
              <a:gd name="connsiteY0" fmla="*/ 660400 h 3970867"/>
              <a:gd name="connsiteX1" fmla="*/ 660400 w 12111036"/>
              <a:gd name="connsiteY1" fmla="*/ 0 h 3970867"/>
              <a:gd name="connsiteX2" fmla="*/ 11544828 w 12111036"/>
              <a:gd name="connsiteY2" fmla="*/ 8467 h 3970867"/>
              <a:gd name="connsiteX3" fmla="*/ 12111036 w 12111036"/>
              <a:gd name="connsiteY3" fmla="*/ 3962400 h 3970867"/>
              <a:gd name="connsiteX4" fmla="*/ 11680294 w 12111036"/>
              <a:gd name="connsiteY4" fmla="*/ 3970867 h 3970867"/>
              <a:gd name="connsiteX5" fmla="*/ 660400 w 12111036"/>
              <a:gd name="connsiteY5" fmla="*/ 3962400 h 3970867"/>
              <a:gd name="connsiteX6" fmla="*/ 0 w 12111036"/>
              <a:gd name="connsiteY6" fmla="*/ 3302000 h 3970867"/>
              <a:gd name="connsiteX7" fmla="*/ 0 w 12111036"/>
              <a:gd name="connsiteY7" fmla="*/ 660400 h 3970867"/>
              <a:gd name="connsiteX0" fmla="*/ 0 w 11680294"/>
              <a:gd name="connsiteY0" fmla="*/ 660400 h 3970867"/>
              <a:gd name="connsiteX1" fmla="*/ 660400 w 11680294"/>
              <a:gd name="connsiteY1" fmla="*/ 0 h 3970867"/>
              <a:gd name="connsiteX2" fmla="*/ 11544828 w 11680294"/>
              <a:gd name="connsiteY2" fmla="*/ 8467 h 3970867"/>
              <a:gd name="connsiteX3" fmla="*/ 11680294 w 11680294"/>
              <a:gd name="connsiteY3" fmla="*/ 3970867 h 3970867"/>
              <a:gd name="connsiteX4" fmla="*/ 660400 w 11680294"/>
              <a:gd name="connsiteY4" fmla="*/ 3962400 h 3970867"/>
              <a:gd name="connsiteX5" fmla="*/ 0 w 11680294"/>
              <a:gd name="connsiteY5" fmla="*/ 3302000 h 3970867"/>
              <a:gd name="connsiteX6" fmla="*/ 0 w 11680294"/>
              <a:gd name="connsiteY6" fmla="*/ 660400 h 3970867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477094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544828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828" h="4004734">
                <a:moveTo>
                  <a:pt x="0" y="660400"/>
                </a:moveTo>
                <a:cubicBezTo>
                  <a:pt x="0" y="295671"/>
                  <a:pt x="295671" y="0"/>
                  <a:pt x="660400" y="0"/>
                </a:cubicBezTo>
                <a:lnTo>
                  <a:pt x="11544828" y="8467"/>
                </a:lnTo>
                <a:lnTo>
                  <a:pt x="11544828" y="4004734"/>
                </a:lnTo>
                <a:lnTo>
                  <a:pt x="660400" y="3962400"/>
                </a:lnTo>
                <a:cubicBezTo>
                  <a:pt x="295671" y="3962400"/>
                  <a:pt x="0" y="3666729"/>
                  <a:pt x="0" y="3302000"/>
                </a:cubicBezTo>
                <a:lnTo>
                  <a:pt x="0" y="66040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09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14752637" y="2209800"/>
            <a:ext cx="6786460" cy="9122781"/>
          </a:xfrm>
          <a:custGeom>
            <a:avLst/>
            <a:gdLst>
              <a:gd name="connsiteX0" fmla="*/ 0 w 4648200"/>
              <a:gd name="connsiteY0" fmla="*/ 0 h 6248400"/>
              <a:gd name="connsiteX1" fmla="*/ 4648200 w 4648200"/>
              <a:gd name="connsiteY1" fmla="*/ 0 h 6248400"/>
              <a:gd name="connsiteX2" fmla="*/ 4648200 w 4648200"/>
              <a:gd name="connsiteY2" fmla="*/ 6248400 h 6248400"/>
              <a:gd name="connsiteX3" fmla="*/ 0 w 46482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6248400">
                <a:moveTo>
                  <a:pt x="0" y="0"/>
                </a:moveTo>
                <a:lnTo>
                  <a:pt x="4648200" y="0"/>
                </a:lnTo>
                <a:lnTo>
                  <a:pt x="4648200" y="6248400"/>
                </a:lnTo>
                <a:lnTo>
                  <a:pt x="0" y="62484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9567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22753" y="2819400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12778847" y="2827867"/>
            <a:ext cx="11544828" cy="4004734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1544828 w 12771436"/>
              <a:gd name="connsiteY2" fmla="*/ 8467 h 3962400"/>
              <a:gd name="connsiteX3" fmla="*/ 12111036 w 12771436"/>
              <a:gd name="connsiteY3" fmla="*/ 0 h 3962400"/>
              <a:gd name="connsiteX4" fmla="*/ 12771436 w 12771436"/>
              <a:gd name="connsiteY4" fmla="*/ 660400 h 3962400"/>
              <a:gd name="connsiteX5" fmla="*/ 12771436 w 12771436"/>
              <a:gd name="connsiteY5" fmla="*/ 3302000 h 3962400"/>
              <a:gd name="connsiteX6" fmla="*/ 12111036 w 12771436"/>
              <a:gd name="connsiteY6" fmla="*/ 3962400 h 3962400"/>
              <a:gd name="connsiteX7" fmla="*/ 660400 w 12771436"/>
              <a:gd name="connsiteY7" fmla="*/ 3962400 h 3962400"/>
              <a:gd name="connsiteX8" fmla="*/ 0 w 12771436"/>
              <a:gd name="connsiteY8" fmla="*/ 3302000 h 3962400"/>
              <a:gd name="connsiteX9" fmla="*/ 0 w 12771436"/>
              <a:gd name="connsiteY9" fmla="*/ 660400 h 3962400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111036 w 12771436"/>
              <a:gd name="connsiteY3" fmla="*/ 0 h 3970867"/>
              <a:gd name="connsiteX4" fmla="*/ 12771436 w 12771436"/>
              <a:gd name="connsiteY4" fmla="*/ 660400 h 3970867"/>
              <a:gd name="connsiteX5" fmla="*/ 12771436 w 12771436"/>
              <a:gd name="connsiteY5" fmla="*/ 3302000 h 3970867"/>
              <a:gd name="connsiteX6" fmla="*/ 12111036 w 12771436"/>
              <a:gd name="connsiteY6" fmla="*/ 3962400 h 3970867"/>
              <a:gd name="connsiteX7" fmla="*/ 11680294 w 12771436"/>
              <a:gd name="connsiteY7" fmla="*/ 3970867 h 3970867"/>
              <a:gd name="connsiteX8" fmla="*/ 660400 w 12771436"/>
              <a:gd name="connsiteY8" fmla="*/ 3962400 h 3970867"/>
              <a:gd name="connsiteX9" fmla="*/ 0 w 12771436"/>
              <a:gd name="connsiteY9" fmla="*/ 3302000 h 3970867"/>
              <a:gd name="connsiteX10" fmla="*/ 0 w 12771436"/>
              <a:gd name="connsiteY10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660400 h 3970867"/>
              <a:gd name="connsiteX4" fmla="*/ 12771436 w 12771436"/>
              <a:gd name="connsiteY4" fmla="*/ 3302000 h 3970867"/>
              <a:gd name="connsiteX5" fmla="*/ 12111036 w 12771436"/>
              <a:gd name="connsiteY5" fmla="*/ 3962400 h 3970867"/>
              <a:gd name="connsiteX6" fmla="*/ 11680294 w 12771436"/>
              <a:gd name="connsiteY6" fmla="*/ 3970867 h 3970867"/>
              <a:gd name="connsiteX7" fmla="*/ 660400 w 12771436"/>
              <a:gd name="connsiteY7" fmla="*/ 3962400 h 3970867"/>
              <a:gd name="connsiteX8" fmla="*/ 0 w 12771436"/>
              <a:gd name="connsiteY8" fmla="*/ 3302000 h 3970867"/>
              <a:gd name="connsiteX9" fmla="*/ 0 w 12771436"/>
              <a:gd name="connsiteY9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3302000 h 3970867"/>
              <a:gd name="connsiteX4" fmla="*/ 12111036 w 12771436"/>
              <a:gd name="connsiteY4" fmla="*/ 3962400 h 3970867"/>
              <a:gd name="connsiteX5" fmla="*/ 11680294 w 12771436"/>
              <a:gd name="connsiteY5" fmla="*/ 3970867 h 3970867"/>
              <a:gd name="connsiteX6" fmla="*/ 660400 w 12771436"/>
              <a:gd name="connsiteY6" fmla="*/ 3962400 h 3970867"/>
              <a:gd name="connsiteX7" fmla="*/ 0 w 12771436"/>
              <a:gd name="connsiteY7" fmla="*/ 3302000 h 3970867"/>
              <a:gd name="connsiteX8" fmla="*/ 0 w 12771436"/>
              <a:gd name="connsiteY8" fmla="*/ 660400 h 3970867"/>
              <a:gd name="connsiteX0" fmla="*/ 0 w 12111036"/>
              <a:gd name="connsiteY0" fmla="*/ 660400 h 3970867"/>
              <a:gd name="connsiteX1" fmla="*/ 660400 w 12111036"/>
              <a:gd name="connsiteY1" fmla="*/ 0 h 3970867"/>
              <a:gd name="connsiteX2" fmla="*/ 11544828 w 12111036"/>
              <a:gd name="connsiteY2" fmla="*/ 8467 h 3970867"/>
              <a:gd name="connsiteX3" fmla="*/ 12111036 w 12111036"/>
              <a:gd name="connsiteY3" fmla="*/ 3962400 h 3970867"/>
              <a:gd name="connsiteX4" fmla="*/ 11680294 w 12111036"/>
              <a:gd name="connsiteY4" fmla="*/ 3970867 h 3970867"/>
              <a:gd name="connsiteX5" fmla="*/ 660400 w 12111036"/>
              <a:gd name="connsiteY5" fmla="*/ 3962400 h 3970867"/>
              <a:gd name="connsiteX6" fmla="*/ 0 w 12111036"/>
              <a:gd name="connsiteY6" fmla="*/ 3302000 h 3970867"/>
              <a:gd name="connsiteX7" fmla="*/ 0 w 12111036"/>
              <a:gd name="connsiteY7" fmla="*/ 660400 h 3970867"/>
              <a:gd name="connsiteX0" fmla="*/ 0 w 11680294"/>
              <a:gd name="connsiteY0" fmla="*/ 660400 h 3970867"/>
              <a:gd name="connsiteX1" fmla="*/ 660400 w 11680294"/>
              <a:gd name="connsiteY1" fmla="*/ 0 h 3970867"/>
              <a:gd name="connsiteX2" fmla="*/ 11544828 w 11680294"/>
              <a:gd name="connsiteY2" fmla="*/ 8467 h 3970867"/>
              <a:gd name="connsiteX3" fmla="*/ 11680294 w 11680294"/>
              <a:gd name="connsiteY3" fmla="*/ 3970867 h 3970867"/>
              <a:gd name="connsiteX4" fmla="*/ 660400 w 11680294"/>
              <a:gd name="connsiteY4" fmla="*/ 3962400 h 3970867"/>
              <a:gd name="connsiteX5" fmla="*/ 0 w 11680294"/>
              <a:gd name="connsiteY5" fmla="*/ 3302000 h 3970867"/>
              <a:gd name="connsiteX6" fmla="*/ 0 w 11680294"/>
              <a:gd name="connsiteY6" fmla="*/ 660400 h 3970867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477094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544828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828" h="4004734">
                <a:moveTo>
                  <a:pt x="0" y="660400"/>
                </a:moveTo>
                <a:cubicBezTo>
                  <a:pt x="0" y="295671"/>
                  <a:pt x="295671" y="0"/>
                  <a:pt x="660400" y="0"/>
                </a:cubicBezTo>
                <a:lnTo>
                  <a:pt x="11544828" y="8467"/>
                </a:lnTo>
                <a:lnTo>
                  <a:pt x="11544828" y="4004734"/>
                </a:lnTo>
                <a:lnTo>
                  <a:pt x="660400" y="3962400"/>
                </a:lnTo>
                <a:cubicBezTo>
                  <a:pt x="295671" y="3962400"/>
                  <a:pt x="0" y="3666729"/>
                  <a:pt x="0" y="3302000"/>
                </a:cubicBezTo>
                <a:lnTo>
                  <a:pt x="0" y="66040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-52916" y="8128001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12748684" y="8136468"/>
            <a:ext cx="11544828" cy="4004734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1544828 w 12771436"/>
              <a:gd name="connsiteY2" fmla="*/ 8467 h 3962400"/>
              <a:gd name="connsiteX3" fmla="*/ 12111036 w 12771436"/>
              <a:gd name="connsiteY3" fmla="*/ 0 h 3962400"/>
              <a:gd name="connsiteX4" fmla="*/ 12771436 w 12771436"/>
              <a:gd name="connsiteY4" fmla="*/ 660400 h 3962400"/>
              <a:gd name="connsiteX5" fmla="*/ 12771436 w 12771436"/>
              <a:gd name="connsiteY5" fmla="*/ 3302000 h 3962400"/>
              <a:gd name="connsiteX6" fmla="*/ 12111036 w 12771436"/>
              <a:gd name="connsiteY6" fmla="*/ 3962400 h 3962400"/>
              <a:gd name="connsiteX7" fmla="*/ 660400 w 12771436"/>
              <a:gd name="connsiteY7" fmla="*/ 3962400 h 3962400"/>
              <a:gd name="connsiteX8" fmla="*/ 0 w 12771436"/>
              <a:gd name="connsiteY8" fmla="*/ 3302000 h 3962400"/>
              <a:gd name="connsiteX9" fmla="*/ 0 w 12771436"/>
              <a:gd name="connsiteY9" fmla="*/ 660400 h 3962400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111036 w 12771436"/>
              <a:gd name="connsiteY3" fmla="*/ 0 h 3970867"/>
              <a:gd name="connsiteX4" fmla="*/ 12771436 w 12771436"/>
              <a:gd name="connsiteY4" fmla="*/ 660400 h 3970867"/>
              <a:gd name="connsiteX5" fmla="*/ 12771436 w 12771436"/>
              <a:gd name="connsiteY5" fmla="*/ 3302000 h 3970867"/>
              <a:gd name="connsiteX6" fmla="*/ 12111036 w 12771436"/>
              <a:gd name="connsiteY6" fmla="*/ 3962400 h 3970867"/>
              <a:gd name="connsiteX7" fmla="*/ 11680294 w 12771436"/>
              <a:gd name="connsiteY7" fmla="*/ 3970867 h 3970867"/>
              <a:gd name="connsiteX8" fmla="*/ 660400 w 12771436"/>
              <a:gd name="connsiteY8" fmla="*/ 3962400 h 3970867"/>
              <a:gd name="connsiteX9" fmla="*/ 0 w 12771436"/>
              <a:gd name="connsiteY9" fmla="*/ 3302000 h 3970867"/>
              <a:gd name="connsiteX10" fmla="*/ 0 w 12771436"/>
              <a:gd name="connsiteY10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660400 h 3970867"/>
              <a:gd name="connsiteX4" fmla="*/ 12771436 w 12771436"/>
              <a:gd name="connsiteY4" fmla="*/ 3302000 h 3970867"/>
              <a:gd name="connsiteX5" fmla="*/ 12111036 w 12771436"/>
              <a:gd name="connsiteY5" fmla="*/ 3962400 h 3970867"/>
              <a:gd name="connsiteX6" fmla="*/ 11680294 w 12771436"/>
              <a:gd name="connsiteY6" fmla="*/ 3970867 h 3970867"/>
              <a:gd name="connsiteX7" fmla="*/ 660400 w 12771436"/>
              <a:gd name="connsiteY7" fmla="*/ 3962400 h 3970867"/>
              <a:gd name="connsiteX8" fmla="*/ 0 w 12771436"/>
              <a:gd name="connsiteY8" fmla="*/ 3302000 h 3970867"/>
              <a:gd name="connsiteX9" fmla="*/ 0 w 12771436"/>
              <a:gd name="connsiteY9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3302000 h 3970867"/>
              <a:gd name="connsiteX4" fmla="*/ 12111036 w 12771436"/>
              <a:gd name="connsiteY4" fmla="*/ 3962400 h 3970867"/>
              <a:gd name="connsiteX5" fmla="*/ 11680294 w 12771436"/>
              <a:gd name="connsiteY5" fmla="*/ 3970867 h 3970867"/>
              <a:gd name="connsiteX6" fmla="*/ 660400 w 12771436"/>
              <a:gd name="connsiteY6" fmla="*/ 3962400 h 3970867"/>
              <a:gd name="connsiteX7" fmla="*/ 0 w 12771436"/>
              <a:gd name="connsiteY7" fmla="*/ 3302000 h 3970867"/>
              <a:gd name="connsiteX8" fmla="*/ 0 w 12771436"/>
              <a:gd name="connsiteY8" fmla="*/ 660400 h 3970867"/>
              <a:gd name="connsiteX0" fmla="*/ 0 w 12111036"/>
              <a:gd name="connsiteY0" fmla="*/ 660400 h 3970867"/>
              <a:gd name="connsiteX1" fmla="*/ 660400 w 12111036"/>
              <a:gd name="connsiteY1" fmla="*/ 0 h 3970867"/>
              <a:gd name="connsiteX2" fmla="*/ 11544828 w 12111036"/>
              <a:gd name="connsiteY2" fmla="*/ 8467 h 3970867"/>
              <a:gd name="connsiteX3" fmla="*/ 12111036 w 12111036"/>
              <a:gd name="connsiteY3" fmla="*/ 3962400 h 3970867"/>
              <a:gd name="connsiteX4" fmla="*/ 11680294 w 12111036"/>
              <a:gd name="connsiteY4" fmla="*/ 3970867 h 3970867"/>
              <a:gd name="connsiteX5" fmla="*/ 660400 w 12111036"/>
              <a:gd name="connsiteY5" fmla="*/ 3962400 h 3970867"/>
              <a:gd name="connsiteX6" fmla="*/ 0 w 12111036"/>
              <a:gd name="connsiteY6" fmla="*/ 3302000 h 3970867"/>
              <a:gd name="connsiteX7" fmla="*/ 0 w 12111036"/>
              <a:gd name="connsiteY7" fmla="*/ 660400 h 3970867"/>
              <a:gd name="connsiteX0" fmla="*/ 0 w 11680294"/>
              <a:gd name="connsiteY0" fmla="*/ 660400 h 3970867"/>
              <a:gd name="connsiteX1" fmla="*/ 660400 w 11680294"/>
              <a:gd name="connsiteY1" fmla="*/ 0 h 3970867"/>
              <a:gd name="connsiteX2" fmla="*/ 11544828 w 11680294"/>
              <a:gd name="connsiteY2" fmla="*/ 8467 h 3970867"/>
              <a:gd name="connsiteX3" fmla="*/ 11680294 w 11680294"/>
              <a:gd name="connsiteY3" fmla="*/ 3970867 h 3970867"/>
              <a:gd name="connsiteX4" fmla="*/ 660400 w 11680294"/>
              <a:gd name="connsiteY4" fmla="*/ 3962400 h 3970867"/>
              <a:gd name="connsiteX5" fmla="*/ 0 w 11680294"/>
              <a:gd name="connsiteY5" fmla="*/ 3302000 h 3970867"/>
              <a:gd name="connsiteX6" fmla="*/ 0 w 11680294"/>
              <a:gd name="connsiteY6" fmla="*/ 660400 h 3970867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477094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544828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828" h="4004734">
                <a:moveTo>
                  <a:pt x="0" y="660400"/>
                </a:moveTo>
                <a:cubicBezTo>
                  <a:pt x="0" y="295671"/>
                  <a:pt x="295671" y="0"/>
                  <a:pt x="660400" y="0"/>
                </a:cubicBezTo>
                <a:lnTo>
                  <a:pt x="11544828" y="8467"/>
                </a:lnTo>
                <a:lnTo>
                  <a:pt x="11544828" y="4004734"/>
                </a:lnTo>
                <a:lnTo>
                  <a:pt x="660400" y="3962400"/>
                </a:lnTo>
                <a:cubicBezTo>
                  <a:pt x="295671" y="3962400"/>
                  <a:pt x="0" y="3666729"/>
                  <a:pt x="0" y="3302000"/>
                </a:cubicBezTo>
                <a:lnTo>
                  <a:pt x="0" y="66040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3505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30163" y="3259666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-67732" y="7840133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4320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30163" y="3420533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-33866" y="7687733"/>
            <a:ext cx="17377303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  <a:gd name="connsiteX0" fmla="*/ 5757334 w 17377303"/>
              <a:gd name="connsiteY0" fmla="*/ 3953934 h 3962400"/>
              <a:gd name="connsiteX1" fmla="*/ 0 w 17377303"/>
              <a:gd name="connsiteY1" fmla="*/ 25400 h 3962400"/>
              <a:gd name="connsiteX2" fmla="*/ 16716903 w 17377303"/>
              <a:gd name="connsiteY2" fmla="*/ 0 h 3962400"/>
              <a:gd name="connsiteX3" fmla="*/ 17377303 w 17377303"/>
              <a:gd name="connsiteY3" fmla="*/ 660400 h 3962400"/>
              <a:gd name="connsiteX4" fmla="*/ 17377303 w 17377303"/>
              <a:gd name="connsiteY4" fmla="*/ 3302000 h 3962400"/>
              <a:gd name="connsiteX5" fmla="*/ 16716903 w 17377303"/>
              <a:gd name="connsiteY5" fmla="*/ 3962400 h 3962400"/>
              <a:gd name="connsiteX6" fmla="*/ 5757334 w 17377303"/>
              <a:gd name="connsiteY6" fmla="*/ 3953934 h 3962400"/>
              <a:gd name="connsiteX0" fmla="*/ 1 w 17377303"/>
              <a:gd name="connsiteY0" fmla="*/ 4055534 h 4055534"/>
              <a:gd name="connsiteX1" fmla="*/ 0 w 17377303"/>
              <a:gd name="connsiteY1" fmla="*/ 25400 h 4055534"/>
              <a:gd name="connsiteX2" fmla="*/ 16716903 w 17377303"/>
              <a:gd name="connsiteY2" fmla="*/ 0 h 4055534"/>
              <a:gd name="connsiteX3" fmla="*/ 17377303 w 17377303"/>
              <a:gd name="connsiteY3" fmla="*/ 660400 h 4055534"/>
              <a:gd name="connsiteX4" fmla="*/ 17377303 w 17377303"/>
              <a:gd name="connsiteY4" fmla="*/ 3302000 h 4055534"/>
              <a:gd name="connsiteX5" fmla="*/ 16716903 w 17377303"/>
              <a:gd name="connsiteY5" fmla="*/ 3962400 h 4055534"/>
              <a:gd name="connsiteX6" fmla="*/ 1 w 17377303"/>
              <a:gd name="connsiteY6" fmla="*/ 4055534 h 4055534"/>
              <a:gd name="connsiteX0" fmla="*/ 1 w 17377303"/>
              <a:gd name="connsiteY0" fmla="*/ 4064001 h 4064001"/>
              <a:gd name="connsiteX1" fmla="*/ 0 w 17377303"/>
              <a:gd name="connsiteY1" fmla="*/ 0 h 4064001"/>
              <a:gd name="connsiteX2" fmla="*/ 16716903 w 17377303"/>
              <a:gd name="connsiteY2" fmla="*/ 8467 h 4064001"/>
              <a:gd name="connsiteX3" fmla="*/ 17377303 w 17377303"/>
              <a:gd name="connsiteY3" fmla="*/ 668867 h 4064001"/>
              <a:gd name="connsiteX4" fmla="*/ 17377303 w 17377303"/>
              <a:gd name="connsiteY4" fmla="*/ 3310467 h 4064001"/>
              <a:gd name="connsiteX5" fmla="*/ 16716903 w 17377303"/>
              <a:gd name="connsiteY5" fmla="*/ 3970867 h 4064001"/>
              <a:gd name="connsiteX6" fmla="*/ 1 w 17377303"/>
              <a:gd name="connsiteY6" fmla="*/ 4064001 h 4064001"/>
              <a:gd name="connsiteX0" fmla="*/ 33868 w 17377303"/>
              <a:gd name="connsiteY0" fmla="*/ 3962401 h 3970867"/>
              <a:gd name="connsiteX1" fmla="*/ 0 w 17377303"/>
              <a:gd name="connsiteY1" fmla="*/ 0 h 3970867"/>
              <a:gd name="connsiteX2" fmla="*/ 16716903 w 17377303"/>
              <a:gd name="connsiteY2" fmla="*/ 8467 h 3970867"/>
              <a:gd name="connsiteX3" fmla="*/ 17377303 w 17377303"/>
              <a:gd name="connsiteY3" fmla="*/ 668867 h 3970867"/>
              <a:gd name="connsiteX4" fmla="*/ 17377303 w 17377303"/>
              <a:gd name="connsiteY4" fmla="*/ 3310467 h 3970867"/>
              <a:gd name="connsiteX5" fmla="*/ 16716903 w 17377303"/>
              <a:gd name="connsiteY5" fmla="*/ 3970867 h 3970867"/>
              <a:gd name="connsiteX6" fmla="*/ 33868 w 17377303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7303" h="3970867">
                <a:moveTo>
                  <a:pt x="33868" y="3962401"/>
                </a:moveTo>
                <a:cubicBezTo>
                  <a:pt x="33868" y="2619023"/>
                  <a:pt x="0" y="1343378"/>
                  <a:pt x="0" y="0"/>
                </a:cubicBezTo>
                <a:lnTo>
                  <a:pt x="16716903" y="8467"/>
                </a:lnTo>
                <a:cubicBezTo>
                  <a:pt x="17081632" y="8467"/>
                  <a:pt x="17377303" y="304138"/>
                  <a:pt x="17377303" y="668867"/>
                </a:cubicBezTo>
                <a:lnTo>
                  <a:pt x="17377303" y="3310467"/>
                </a:lnTo>
                <a:cubicBezTo>
                  <a:pt x="17377303" y="3675196"/>
                  <a:pt x="17081632" y="3970867"/>
                  <a:pt x="16716903" y="3970867"/>
                </a:cubicBezTo>
                <a:lnTo>
                  <a:pt x="33868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7774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13838237" y="3765783"/>
            <a:ext cx="5998103" cy="4827884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4618037" y="3782716"/>
            <a:ext cx="5998103" cy="4827884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8647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2540754" y="2832328"/>
            <a:ext cx="8706683" cy="9207272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67937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2636837" y="2514600"/>
            <a:ext cx="7997270" cy="102108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8232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9037637" y="2743200"/>
            <a:ext cx="6858000" cy="5520017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1984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9634216" y="2809980"/>
            <a:ext cx="5651821" cy="5648220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223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9592734" y="403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3246437" y="403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16154401" y="403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3605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9745134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3398837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16306801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5"/>
          </p:nvPr>
        </p:nvSpPr>
        <p:spPr>
          <a:xfrm>
            <a:off x="9821334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7" name="ตัวแทนรูปภาพ 14"/>
          <p:cNvSpPr>
            <a:spLocks noGrp="1"/>
          </p:cNvSpPr>
          <p:nvPr>
            <p:ph type="pic" sz="quarter" idx="16"/>
          </p:nvPr>
        </p:nvSpPr>
        <p:spPr>
          <a:xfrm>
            <a:off x="3475037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8" name="ตัวแทนรูปภาพ 14"/>
          <p:cNvSpPr>
            <a:spLocks noGrp="1"/>
          </p:cNvSpPr>
          <p:nvPr>
            <p:ph type="pic" sz="quarter" idx="17"/>
          </p:nvPr>
        </p:nvSpPr>
        <p:spPr>
          <a:xfrm>
            <a:off x="16383001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677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30"/>
          </p:nvPr>
        </p:nvSpPr>
        <p:spPr>
          <a:xfrm>
            <a:off x="2027237" y="2533650"/>
            <a:ext cx="6391276" cy="8591550"/>
          </a:xfrm>
          <a:custGeom>
            <a:avLst/>
            <a:gdLst>
              <a:gd name="connsiteX0" fmla="*/ 0 w 4648200"/>
              <a:gd name="connsiteY0" fmla="*/ 0 h 6248400"/>
              <a:gd name="connsiteX1" fmla="*/ 4648200 w 4648200"/>
              <a:gd name="connsiteY1" fmla="*/ 0 h 6248400"/>
              <a:gd name="connsiteX2" fmla="*/ 4648200 w 4648200"/>
              <a:gd name="connsiteY2" fmla="*/ 6248400 h 6248400"/>
              <a:gd name="connsiteX3" fmla="*/ 0 w 46482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6248400">
                <a:moveTo>
                  <a:pt x="0" y="0"/>
                </a:moveTo>
                <a:lnTo>
                  <a:pt x="4648200" y="0"/>
                </a:lnTo>
                <a:lnTo>
                  <a:pt x="4648200" y="6248400"/>
                </a:lnTo>
                <a:lnTo>
                  <a:pt x="0" y="6248400"/>
                </a:lnTo>
                <a:close/>
              </a:path>
            </a:pathLst>
          </a:custGeom>
        </p:spPr>
      </p:sp>
      <p:sp>
        <p:nvSpPr>
          <p:cNvPr id="14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11247437" y="2985557"/>
            <a:ext cx="4191000" cy="7543801"/>
          </a:xfrm>
          <a:custGeom>
            <a:avLst/>
            <a:gdLst>
              <a:gd name="connsiteX0" fmla="*/ 0 w 3048000"/>
              <a:gd name="connsiteY0" fmla="*/ 0 h 5486400"/>
              <a:gd name="connsiteX1" fmla="*/ 3048000 w 3048000"/>
              <a:gd name="connsiteY1" fmla="*/ 0 h 5486400"/>
              <a:gd name="connsiteX2" fmla="*/ 3048000 w 3048000"/>
              <a:gd name="connsiteY2" fmla="*/ 5486400 h 5486400"/>
              <a:gd name="connsiteX3" fmla="*/ 0 w 30480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5486400">
                <a:moveTo>
                  <a:pt x="0" y="0"/>
                </a:moveTo>
                <a:lnTo>
                  <a:pt x="3048000" y="0"/>
                </a:lnTo>
                <a:lnTo>
                  <a:pt x="3048000" y="5486400"/>
                </a:lnTo>
                <a:lnTo>
                  <a:pt x="0" y="54864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42395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9668934" y="30480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3322637" y="30480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16230601" y="30480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5"/>
          </p:nvPr>
        </p:nvSpPr>
        <p:spPr>
          <a:xfrm>
            <a:off x="13152437" y="784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7" name="ตัวแทนรูปภาพ 14"/>
          <p:cNvSpPr>
            <a:spLocks noGrp="1"/>
          </p:cNvSpPr>
          <p:nvPr>
            <p:ph type="pic" sz="quarter" idx="16"/>
          </p:nvPr>
        </p:nvSpPr>
        <p:spPr>
          <a:xfrm>
            <a:off x="6806140" y="784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8476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795016" y="2961312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7195816" y="295781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795016" y="8388992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7195816" y="838549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3215616" y="295781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19616416" y="2954320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13215616" y="838549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19616416" y="8382000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648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137160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09454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-68745"/>
            <a:ext cx="13152438" cy="13795928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09454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-1" y="8001000"/>
            <a:ext cx="24323675" cy="5715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81617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-1" y="6019800"/>
            <a:ext cx="24323675" cy="7718426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327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14905036" y="0"/>
            <a:ext cx="9418639" cy="92202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5456237" y="0"/>
            <a:ext cx="9418639" cy="92202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30803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442035" y="9765551"/>
            <a:ext cx="4714346" cy="395044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-20109" y="9765551"/>
            <a:ext cx="4714346" cy="395044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4717635" y="9765551"/>
            <a:ext cx="4714346" cy="395044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-30163" y="-1"/>
            <a:ext cx="14170914" cy="97674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222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9672" y="6945351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9817" y="6945351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133251" y="-76199"/>
            <a:ext cx="8096421" cy="70215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29672" y="-76200"/>
            <a:ext cx="8147978" cy="702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9817" y="-76200"/>
            <a:ext cx="8147978" cy="702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33252" y="6945351"/>
            <a:ext cx="8096420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900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9672" y="693420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9817" y="693420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33252" y="6934200"/>
            <a:ext cx="8096420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6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3322637" y="2895600"/>
            <a:ext cx="4191000" cy="7543801"/>
          </a:xfrm>
          <a:custGeom>
            <a:avLst/>
            <a:gdLst>
              <a:gd name="connsiteX0" fmla="*/ 0 w 3048000"/>
              <a:gd name="connsiteY0" fmla="*/ 0 h 5486400"/>
              <a:gd name="connsiteX1" fmla="*/ 3048000 w 3048000"/>
              <a:gd name="connsiteY1" fmla="*/ 0 h 5486400"/>
              <a:gd name="connsiteX2" fmla="*/ 3048000 w 3048000"/>
              <a:gd name="connsiteY2" fmla="*/ 5486400 h 5486400"/>
              <a:gd name="connsiteX3" fmla="*/ 0 w 30480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5486400">
                <a:moveTo>
                  <a:pt x="0" y="0"/>
                </a:moveTo>
                <a:lnTo>
                  <a:pt x="3048000" y="0"/>
                </a:lnTo>
                <a:lnTo>
                  <a:pt x="3048000" y="5486400"/>
                </a:lnTo>
                <a:lnTo>
                  <a:pt x="0" y="5486400"/>
                </a:lnTo>
                <a:close/>
              </a:path>
            </a:pathLst>
          </a:custGeom>
        </p:spPr>
      </p:sp>
      <p:sp>
        <p:nvSpPr>
          <p:cNvPr id="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0256837" y="2895599"/>
            <a:ext cx="4191000" cy="7543801"/>
          </a:xfrm>
          <a:custGeom>
            <a:avLst/>
            <a:gdLst>
              <a:gd name="connsiteX0" fmla="*/ 0 w 3048000"/>
              <a:gd name="connsiteY0" fmla="*/ 0 h 5486400"/>
              <a:gd name="connsiteX1" fmla="*/ 3048000 w 3048000"/>
              <a:gd name="connsiteY1" fmla="*/ 0 h 5486400"/>
              <a:gd name="connsiteX2" fmla="*/ 3048000 w 3048000"/>
              <a:gd name="connsiteY2" fmla="*/ 5486400 h 5486400"/>
              <a:gd name="connsiteX3" fmla="*/ 0 w 30480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5486400">
                <a:moveTo>
                  <a:pt x="0" y="0"/>
                </a:moveTo>
                <a:lnTo>
                  <a:pt x="3048000" y="0"/>
                </a:lnTo>
                <a:lnTo>
                  <a:pt x="3048000" y="5486400"/>
                </a:lnTo>
                <a:lnTo>
                  <a:pt x="0" y="54864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5016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69899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613214" y="-76200"/>
            <a:ext cx="5608522" cy="13868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-76199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256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-30164" y="-228600"/>
            <a:ext cx="5745853" cy="140518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761037" y="-183932"/>
            <a:ext cx="5715000" cy="1397639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1476037" y="-228600"/>
            <a:ext cx="5715000" cy="1397639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151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308200" y="7239000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1" y="7239000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6616401" y="7239000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198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586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1" y="70642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18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2199434" y="6923048"/>
            <a:ext cx="12178216" cy="68691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6923048"/>
            <a:ext cx="12199434" cy="68691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2199434" y="-152400"/>
            <a:ext cx="12178216" cy="70754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051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323376" y="9206315"/>
            <a:ext cx="6054274" cy="45858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8323376" y="-152400"/>
            <a:ext cx="6054274" cy="904752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1933237" y="-152399"/>
            <a:ext cx="6002725" cy="457459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933237" y="4755826"/>
            <a:ext cx="6002725" cy="90475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036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-1" y="7315200"/>
            <a:ext cx="24377651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764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342437" y="1351107"/>
            <a:ext cx="5919749" cy="4899102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290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864886" y="3429000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967" y="3429000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4585346" y="3429000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726828" y="3429000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314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129246" y="5105400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82977" y="5105400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129246" y="2362200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682977" y="2362200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8149906" y="10595504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3703637" y="10595504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8149906" y="7852304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3703637" y="7852304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2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1570037" y="2133600"/>
            <a:ext cx="12115800" cy="6876535"/>
          </a:xfrm>
          <a:custGeom>
            <a:avLst/>
            <a:gdLst>
              <a:gd name="connsiteX0" fmla="*/ 0 w 8458200"/>
              <a:gd name="connsiteY0" fmla="*/ 0 h 4800600"/>
              <a:gd name="connsiteX1" fmla="*/ 8458200 w 8458200"/>
              <a:gd name="connsiteY1" fmla="*/ 0 h 4800600"/>
              <a:gd name="connsiteX2" fmla="*/ 8458200 w 8458200"/>
              <a:gd name="connsiteY2" fmla="*/ 4800600 h 4800600"/>
              <a:gd name="connsiteX3" fmla="*/ 0 w 8458200"/>
              <a:gd name="connsiteY3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200" h="4800600">
                <a:moveTo>
                  <a:pt x="0" y="0"/>
                </a:moveTo>
                <a:lnTo>
                  <a:pt x="8458200" y="0"/>
                </a:lnTo>
                <a:lnTo>
                  <a:pt x="8458200" y="4800600"/>
                </a:lnTo>
                <a:lnTo>
                  <a:pt x="0" y="4800600"/>
                </a:lnTo>
                <a:close/>
              </a:path>
            </a:pathLst>
          </a:custGeom>
        </p:spPr>
      </p:sp>
      <p:sp>
        <p:nvSpPr>
          <p:cNvPr id="14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14524037" y="5607726"/>
            <a:ext cx="3352800" cy="6035040"/>
          </a:xfrm>
          <a:custGeom>
            <a:avLst/>
            <a:gdLst>
              <a:gd name="connsiteX0" fmla="*/ 0 w 3048000"/>
              <a:gd name="connsiteY0" fmla="*/ 0 h 5486400"/>
              <a:gd name="connsiteX1" fmla="*/ 3048000 w 3048000"/>
              <a:gd name="connsiteY1" fmla="*/ 0 h 5486400"/>
              <a:gd name="connsiteX2" fmla="*/ 3048000 w 3048000"/>
              <a:gd name="connsiteY2" fmla="*/ 5486400 h 5486400"/>
              <a:gd name="connsiteX3" fmla="*/ 0 w 30480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5486400">
                <a:moveTo>
                  <a:pt x="0" y="0"/>
                </a:moveTo>
                <a:lnTo>
                  <a:pt x="3048000" y="0"/>
                </a:lnTo>
                <a:lnTo>
                  <a:pt x="3048000" y="5486400"/>
                </a:lnTo>
                <a:lnTo>
                  <a:pt x="0" y="54864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209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236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3675" r:id="rId10"/>
    <p:sldLayoutId id="2147484309" r:id="rId11"/>
    <p:sldLayoutId id="2147484312" r:id="rId12"/>
    <p:sldLayoutId id="2147484313" r:id="rId13"/>
    <p:sldLayoutId id="2147484314" r:id="rId14"/>
    <p:sldLayoutId id="2147484315" r:id="rId15"/>
    <p:sldLayoutId id="2147484316" r:id="rId16"/>
    <p:sldLayoutId id="2147484317" r:id="rId17"/>
    <p:sldLayoutId id="2147484318" r:id="rId18"/>
    <p:sldLayoutId id="2147484319" r:id="rId19"/>
    <p:sldLayoutId id="2147484320" r:id="rId20"/>
    <p:sldLayoutId id="2147484310" r:id="rId21"/>
    <p:sldLayoutId id="2147484308" r:id="rId22"/>
    <p:sldLayoutId id="2147484294" r:id="rId23"/>
    <p:sldLayoutId id="2147484295" r:id="rId24"/>
    <p:sldLayoutId id="2147484301" r:id="rId25"/>
    <p:sldLayoutId id="2147484297" r:id="rId26"/>
    <p:sldLayoutId id="2147484298" r:id="rId27"/>
    <p:sldLayoutId id="2147484303" r:id="rId28"/>
    <p:sldLayoutId id="2147484304" r:id="rId29"/>
    <p:sldLayoutId id="2147483961" r:id="rId30"/>
    <p:sldLayoutId id="2147483969" r:id="rId31"/>
    <p:sldLayoutId id="2147483962" r:id="rId32"/>
    <p:sldLayoutId id="2147483963" r:id="rId33"/>
    <p:sldLayoutId id="2147483964" r:id="rId34"/>
    <p:sldLayoutId id="2147483965" r:id="rId35"/>
    <p:sldLayoutId id="2147483966" r:id="rId36"/>
    <p:sldLayoutId id="2147483967" r:id="rId37"/>
    <p:sldLayoutId id="2147483970" r:id="rId38"/>
    <p:sldLayoutId id="2147483968" r:id="rId39"/>
    <p:sldLayoutId id="214748397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690" r:id="rId48"/>
    <p:sldLayoutId id="2147483691" r:id="rId49"/>
    <p:sldLayoutId id="2147483692" r:id="rId50"/>
    <p:sldLayoutId id="2147483693" r:id="rId51"/>
    <p:sldLayoutId id="2147483694" r:id="rId52"/>
    <p:sldLayoutId id="2147483687" r:id="rId53"/>
    <p:sldLayoutId id="2147483686" r:id="rId54"/>
    <p:sldLayoutId id="2147483685" r:id="rId55"/>
    <p:sldLayoutId id="2147483684" r:id="rId56"/>
    <p:sldLayoutId id="2147483683" r:id="rId57"/>
    <p:sldLayoutId id="2147483717" r:id="rId58"/>
    <p:sldLayoutId id="2147483710" r:id="rId59"/>
    <p:sldLayoutId id="2147483722" r:id="rId60"/>
    <p:sldLayoutId id="2147483715" r:id="rId61"/>
    <p:sldLayoutId id="2147483716" r:id="rId62"/>
    <p:sldLayoutId id="2147483711" r:id="rId63"/>
    <p:sldLayoutId id="2147483718" r:id="rId64"/>
    <p:sldLayoutId id="2147483719" r:id="rId65"/>
    <p:sldLayoutId id="2147483720" r:id="rId66"/>
    <p:sldLayoutId id="2147483721" r:id="rId67"/>
    <p:sldLayoutId id="2147483714" r:id="rId68"/>
    <p:sldLayoutId id="2147483713" r:id="rId69"/>
    <p:sldLayoutId id="2147483712" r:id="rId70"/>
    <p:sldLayoutId id="2147483679" r:id="rId71"/>
    <p:sldLayoutId id="2147483676" r:id="rId72"/>
    <p:sldLayoutId id="2147483677" r:id="rId73"/>
    <p:sldLayoutId id="2147483680" r:id="rId74"/>
    <p:sldLayoutId id="2147483681" r:id="rId75"/>
    <p:sldLayoutId id="2147483678" r:id="rId76"/>
    <p:sldLayoutId id="2147483757" r:id="rId77"/>
    <p:sldLayoutId id="2147483758" r:id="rId78"/>
    <p:sldLayoutId id="2147483759" r:id="rId79"/>
    <p:sldLayoutId id="2147483760" r:id="rId80"/>
    <p:sldLayoutId id="2147483761" r:id="rId81"/>
    <p:sldLayoutId id="2147483762" r:id="rId82"/>
    <p:sldLayoutId id="2147483763" r:id="rId83"/>
    <p:sldLayoutId id="2147483764" r:id="rId84"/>
    <p:sldLayoutId id="2147483771" r:id="rId85"/>
    <p:sldLayoutId id="2147483772" r:id="rId86"/>
    <p:sldLayoutId id="2147484242" r:id="rId87"/>
    <p:sldLayoutId id="2147484305" r:id="rId88"/>
    <p:sldLayoutId id="2147484306" r:id="rId8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60837" y="6400800"/>
            <a:ext cx="16002000" cy="3061314"/>
            <a:chOff x="7336243" y="4794354"/>
            <a:chExt cx="11207073" cy="3061314"/>
          </a:xfrm>
        </p:grpSpPr>
        <p:sp>
          <p:nvSpPr>
            <p:cNvPr id="13" name="TextBox 12"/>
            <p:cNvSpPr txBox="1"/>
            <p:nvPr/>
          </p:nvSpPr>
          <p:spPr>
            <a:xfrm>
              <a:off x="8977380" y="6759850"/>
              <a:ext cx="7924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Lato Black" charset="0"/>
                  <a:ea typeface="Lato Black" charset="0"/>
                  <a:cs typeface="Lato Black" charset="0"/>
                </a:rPr>
                <a:t>System for Airports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36243" y="4794354"/>
              <a:ext cx="1120707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b="1" dirty="0" err="1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pdrPro</a:t>
              </a:r>
              <a:r>
                <a:rPr lang="en-US" sz="12000" b="1" dirty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 and </a:t>
              </a:r>
              <a:r>
                <a:rPr lang="en-US" sz="12000" b="1" dirty="0" err="1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learnPro</a:t>
              </a:r>
              <a:endParaRPr lang="en-US" sz="12000" b="1" dirty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sp>
          <p:nvSpPr>
            <p:cNvPr id="16" name="Title 20"/>
            <p:cNvSpPr txBox="1">
              <a:spLocks/>
            </p:cNvSpPr>
            <p:nvPr/>
          </p:nvSpPr>
          <p:spPr bwMode="auto">
            <a:xfrm>
              <a:off x="7818437" y="7183805"/>
              <a:ext cx="7391400" cy="67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52" tIns="121926" rIns="243852" bIns="121926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sz="2400" dirty="0"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C878F24-5B91-492F-92FB-33A5B521D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37" y="4267200"/>
            <a:ext cx="736599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36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121D803-3034-42AC-9ECF-38579D4D27B7}"/>
              </a:ext>
            </a:extLst>
          </p:cNvPr>
          <p:cNvGrpSpPr/>
          <p:nvPr/>
        </p:nvGrpSpPr>
        <p:grpSpPr>
          <a:xfrm>
            <a:off x="2636837" y="1227780"/>
            <a:ext cx="7924800" cy="11260440"/>
            <a:chOff x="1701036" y="2238803"/>
            <a:chExt cx="7205602" cy="102385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1036" y="2238803"/>
              <a:ext cx="7205602" cy="10238523"/>
            </a:xfrm>
            <a:prstGeom prst="rect">
              <a:avLst/>
            </a:prstGeom>
          </p:spPr>
        </p:pic>
        <p:pic>
          <p:nvPicPr>
            <p:cNvPr id="10242" name="Picture 2" descr="devprog.png">
              <a:extLst>
                <a:ext uri="{FF2B5EF4-FFF2-40B4-BE49-F238E27FC236}">
                  <a16:creationId xmlns:a16="http://schemas.microsoft.com/office/drawing/2014/main" id="{A9C6E23D-4033-42CB-A239-F2FC0FB4A0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00"/>
            <a:stretch/>
          </p:blipFill>
          <p:spPr bwMode="auto">
            <a:xfrm>
              <a:off x="2103437" y="3152347"/>
              <a:ext cx="6400800" cy="835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A102B1-3419-43CA-9812-AD7FDB0CAA0B}"/>
              </a:ext>
            </a:extLst>
          </p:cNvPr>
          <p:cNvGrpSpPr/>
          <p:nvPr/>
        </p:nvGrpSpPr>
        <p:grpSpPr>
          <a:xfrm>
            <a:off x="13762039" y="2232504"/>
            <a:ext cx="10298060" cy="2071954"/>
            <a:chOff x="2192250" y="5379039"/>
            <a:chExt cx="6669972" cy="2035071"/>
          </a:xfrm>
        </p:grpSpPr>
        <p:grpSp>
          <p:nvGrpSpPr>
            <p:cNvPr id="30" name="กลุ่ม 22">
              <a:extLst>
                <a:ext uri="{FF2B5EF4-FFF2-40B4-BE49-F238E27FC236}">
                  <a16:creationId xmlns:a16="http://schemas.microsoft.com/office/drawing/2014/main" id="{B04E9B94-5CAF-41EF-9D7C-7D6E02F851C3}"/>
                </a:ext>
              </a:extLst>
            </p:cNvPr>
            <p:cNvGrpSpPr/>
            <p:nvPr/>
          </p:nvGrpSpPr>
          <p:grpSpPr>
            <a:xfrm>
              <a:off x="2332037" y="5379039"/>
              <a:ext cx="6530185" cy="2035071"/>
              <a:chOff x="2706015" y="2819818"/>
              <a:chExt cx="8917247" cy="2035071"/>
            </a:xfrm>
          </p:grpSpPr>
          <p:sp>
            <p:nvSpPr>
              <p:cNvPr id="32" name="Title 20">
                <a:extLst>
                  <a:ext uri="{FF2B5EF4-FFF2-40B4-BE49-F238E27FC236}">
                    <a16:creationId xmlns:a16="http://schemas.microsoft.com/office/drawing/2014/main" id="{3706296B-96BB-4655-BED2-F43F1F84B7B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ABB9822-B1EC-47C9-8669-B2502245FF4B}"/>
                  </a:ext>
                </a:extLst>
              </p:cNvPr>
              <p:cNvSpPr txBox="1"/>
              <p:nvPr/>
            </p:nvSpPr>
            <p:spPr>
              <a:xfrm>
                <a:off x="2837737" y="2819818"/>
                <a:ext cx="878552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Development </a:t>
                </a:r>
                <a:r>
                  <a:rPr lang="en-US" sz="4400" b="1" dirty="0" err="1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Programe</a:t>
                </a:r>
                <a:endParaRPr lang="en-US" sz="4400" b="1" dirty="0">
                  <a:solidFill>
                    <a:schemeClr val="accent3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8B8723-F29D-4E4F-8E03-4F5E6A42594E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930272F-EBA9-4D64-B5DB-9243F6AA412A}"/>
              </a:ext>
            </a:extLst>
          </p:cNvPr>
          <p:cNvSpPr/>
          <p:nvPr/>
        </p:nvSpPr>
        <p:spPr>
          <a:xfrm>
            <a:off x="13704618" y="4442306"/>
            <a:ext cx="6855638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Fully Customisable Templates: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543801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Foundation Stage </a:t>
            </a:r>
          </a:p>
          <a:p>
            <a:pPr marL="1543801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Return to work </a:t>
            </a:r>
          </a:p>
          <a:p>
            <a:pPr marL="1543801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RDS</a:t>
            </a:r>
          </a:p>
          <a:p>
            <a:pPr marL="1543801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Wholetime </a:t>
            </a:r>
          </a:p>
          <a:p>
            <a:pPr marL="1543801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Senior Roles</a:t>
            </a:r>
          </a:p>
          <a:p>
            <a:pPr marL="1543801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Skills for Justice </a:t>
            </a:r>
          </a:p>
          <a:p>
            <a:pPr marL="1543801" lvl="1" indent="-457200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Supports Attachments</a:t>
            </a:r>
            <a:br>
              <a:rPr lang="en-GB" sz="3200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589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48BA83E6-3769-4AB4-9EFB-C02725C57D77}"/>
              </a:ext>
            </a:extLst>
          </p:cNvPr>
          <p:cNvGrpSpPr/>
          <p:nvPr/>
        </p:nvGrpSpPr>
        <p:grpSpPr>
          <a:xfrm>
            <a:off x="1417637" y="2438400"/>
            <a:ext cx="10298060" cy="2071952"/>
            <a:chOff x="2192250" y="5379041"/>
            <a:chExt cx="6669972" cy="2035069"/>
          </a:xfrm>
        </p:grpSpPr>
        <p:grpSp>
          <p:nvGrpSpPr>
            <p:cNvPr id="45" name="กลุ่ม 22">
              <a:extLst>
                <a:ext uri="{FF2B5EF4-FFF2-40B4-BE49-F238E27FC236}">
                  <a16:creationId xmlns:a16="http://schemas.microsoft.com/office/drawing/2014/main" id="{AAAE271E-5603-41ED-A350-89D0F43A6952}"/>
                </a:ext>
              </a:extLst>
            </p:cNvPr>
            <p:cNvGrpSpPr/>
            <p:nvPr/>
          </p:nvGrpSpPr>
          <p:grpSpPr>
            <a:xfrm>
              <a:off x="2332037" y="5379041"/>
              <a:ext cx="6530185" cy="2035069"/>
              <a:chOff x="2706015" y="2819820"/>
              <a:chExt cx="8917247" cy="2035069"/>
            </a:xfrm>
          </p:grpSpPr>
          <p:sp>
            <p:nvSpPr>
              <p:cNvPr id="47" name="Title 20">
                <a:extLst>
                  <a:ext uri="{FF2B5EF4-FFF2-40B4-BE49-F238E27FC236}">
                    <a16:creationId xmlns:a16="http://schemas.microsoft.com/office/drawing/2014/main" id="{EE967F41-F9B0-4C6B-9E94-05D3F1CFE7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2BA2CB-C939-4CD3-8A70-6C018654391A}"/>
                  </a:ext>
                </a:extLst>
              </p:cNvPr>
              <p:cNvSpPr txBox="1"/>
              <p:nvPr/>
            </p:nvSpPr>
            <p:spPr>
              <a:xfrm>
                <a:off x="2837737" y="2819820"/>
                <a:ext cx="878552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Certifications</a:t>
                </a: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2F92B9-C26C-4E00-8EB0-EC146589B1D4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DEE9281C-A6A3-400C-B827-3E74CF8416E9}"/>
              </a:ext>
            </a:extLst>
          </p:cNvPr>
          <p:cNvSpPr/>
          <p:nvPr/>
        </p:nvSpPr>
        <p:spPr>
          <a:xfrm>
            <a:off x="1417099" y="4859715"/>
            <a:ext cx="685563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Manage Re-Certification Process         </a:t>
            </a:r>
          </a:p>
          <a:p>
            <a:br>
              <a:rPr lang="en-GB" sz="3200" dirty="0"/>
            </a:br>
            <a:r>
              <a:rPr lang="en-GB" sz="3200" dirty="0"/>
              <a:t>3 Tier Certification Process:</a:t>
            </a:r>
          </a:p>
          <a:p>
            <a:r>
              <a:rPr lang="en-GB" sz="3200" dirty="0"/>
              <a:t>   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Operators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Operator Assessors  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Assess Assessors</a:t>
            </a:r>
          </a:p>
          <a:p>
            <a:br>
              <a:rPr lang="en-GB" sz="3200" dirty="0"/>
            </a:br>
            <a:r>
              <a:rPr lang="en-GB" sz="3200" dirty="0"/>
              <a:t>Allow Certificate / Assessment Uploads </a:t>
            </a:r>
          </a:p>
          <a:p>
            <a:br>
              <a:rPr lang="en-GB" sz="3200" dirty="0"/>
            </a:br>
            <a:r>
              <a:rPr lang="en-GB" sz="3200" dirty="0"/>
              <a:t>Integrates into the homepage </a:t>
            </a:r>
          </a:p>
          <a:p>
            <a:br>
              <a:rPr lang="en-GB" sz="3200" dirty="0"/>
            </a:br>
            <a:endParaRPr lang="en-GB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D7B721-3E48-4020-9BC3-CC70B9055EB6}"/>
              </a:ext>
            </a:extLst>
          </p:cNvPr>
          <p:cNvGrpSpPr/>
          <p:nvPr/>
        </p:nvGrpSpPr>
        <p:grpSpPr>
          <a:xfrm>
            <a:off x="7361237" y="3048000"/>
            <a:ext cx="16290980" cy="8313930"/>
            <a:chOff x="7605657" y="3277047"/>
            <a:chExt cx="16290980" cy="8313930"/>
          </a:xfrm>
        </p:grpSpPr>
        <p:grpSp>
          <p:nvGrpSpPr>
            <p:cNvPr id="28" name="กลุ่ม 5">
              <a:extLst>
                <a:ext uri="{FF2B5EF4-FFF2-40B4-BE49-F238E27FC236}">
                  <a16:creationId xmlns:a16="http://schemas.microsoft.com/office/drawing/2014/main" id="{18B6FAA9-DA15-4267-ACF6-4B32A566F969}"/>
                </a:ext>
              </a:extLst>
            </p:cNvPr>
            <p:cNvGrpSpPr/>
            <p:nvPr/>
          </p:nvGrpSpPr>
          <p:grpSpPr>
            <a:xfrm>
              <a:off x="7605657" y="3277047"/>
              <a:ext cx="16290980" cy="8313930"/>
              <a:chOff x="4999038" y="4457700"/>
              <a:chExt cx="8137525" cy="4381500"/>
            </a:xfrm>
          </p:grpSpPr>
          <p:sp>
            <p:nvSpPr>
              <p:cNvPr id="29" name="Freeform 30">
                <a:extLst>
                  <a:ext uri="{FF2B5EF4-FFF2-40B4-BE49-F238E27FC236}">
                    <a16:creationId xmlns:a16="http://schemas.microsoft.com/office/drawing/2014/main" id="{4CB7ADA4-FDBB-43D0-85B0-92DE2C29E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0588" y="4457700"/>
                <a:ext cx="6194425" cy="4267200"/>
              </a:xfrm>
              <a:custGeom>
                <a:avLst/>
                <a:gdLst>
                  <a:gd name="T0" fmla="*/ 650 w 650"/>
                  <a:gd name="T1" fmla="*/ 448 h 448"/>
                  <a:gd name="T2" fmla="*/ 650 w 650"/>
                  <a:gd name="T3" fmla="*/ 441 h 448"/>
                  <a:gd name="T4" fmla="*/ 650 w 650"/>
                  <a:gd name="T5" fmla="*/ 32 h 448"/>
                  <a:gd name="T6" fmla="*/ 619 w 650"/>
                  <a:gd name="T7" fmla="*/ 0 h 448"/>
                  <a:gd name="T8" fmla="*/ 31 w 650"/>
                  <a:gd name="T9" fmla="*/ 0 h 448"/>
                  <a:gd name="T10" fmla="*/ 0 w 650"/>
                  <a:gd name="T11" fmla="*/ 32 h 448"/>
                  <a:gd name="T12" fmla="*/ 0 w 650"/>
                  <a:gd name="T13" fmla="*/ 441 h 448"/>
                  <a:gd name="T14" fmla="*/ 0 w 650"/>
                  <a:gd name="T15" fmla="*/ 448 h 448"/>
                  <a:gd name="T16" fmla="*/ 650 w 650"/>
                  <a:gd name="T17" fmla="*/ 44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0" h="448">
                    <a:moveTo>
                      <a:pt x="650" y="448"/>
                    </a:moveTo>
                    <a:cubicBezTo>
                      <a:pt x="650" y="445"/>
                      <a:pt x="650" y="443"/>
                      <a:pt x="650" y="441"/>
                    </a:cubicBezTo>
                    <a:cubicBezTo>
                      <a:pt x="650" y="32"/>
                      <a:pt x="650" y="32"/>
                      <a:pt x="650" y="32"/>
                    </a:cubicBezTo>
                    <a:cubicBezTo>
                      <a:pt x="650" y="14"/>
                      <a:pt x="636" y="0"/>
                      <a:pt x="619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441"/>
                      <a:pt x="0" y="441"/>
                      <a:pt x="0" y="441"/>
                    </a:cubicBezTo>
                    <a:cubicBezTo>
                      <a:pt x="0" y="443"/>
                      <a:pt x="0" y="445"/>
                      <a:pt x="0" y="448"/>
                    </a:cubicBezTo>
                    <a:lnTo>
                      <a:pt x="650" y="448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30" name="Freeform 31">
                <a:extLst>
                  <a:ext uri="{FF2B5EF4-FFF2-40B4-BE49-F238E27FC236}">
                    <a16:creationId xmlns:a16="http://schemas.microsoft.com/office/drawing/2014/main" id="{2821FE92-D35D-4D46-A9DB-D198E566D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0588" y="4457700"/>
                <a:ext cx="6194425" cy="352425"/>
              </a:xfrm>
              <a:custGeom>
                <a:avLst/>
                <a:gdLst>
                  <a:gd name="T0" fmla="*/ 619 w 650"/>
                  <a:gd name="T1" fmla="*/ 0 h 37"/>
                  <a:gd name="T2" fmla="*/ 31 w 650"/>
                  <a:gd name="T3" fmla="*/ 0 h 37"/>
                  <a:gd name="T4" fmla="*/ 0 w 650"/>
                  <a:gd name="T5" fmla="*/ 32 h 37"/>
                  <a:gd name="T6" fmla="*/ 0 w 650"/>
                  <a:gd name="T7" fmla="*/ 37 h 37"/>
                  <a:gd name="T8" fmla="*/ 31 w 650"/>
                  <a:gd name="T9" fmla="*/ 6 h 37"/>
                  <a:gd name="T10" fmla="*/ 619 w 650"/>
                  <a:gd name="T11" fmla="*/ 6 h 37"/>
                  <a:gd name="T12" fmla="*/ 650 w 650"/>
                  <a:gd name="T13" fmla="*/ 37 h 37"/>
                  <a:gd name="T14" fmla="*/ 650 w 650"/>
                  <a:gd name="T15" fmla="*/ 32 h 37"/>
                  <a:gd name="T16" fmla="*/ 619 w 650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0" h="37">
                    <a:moveTo>
                      <a:pt x="619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0"/>
                      <a:pt x="14" y="6"/>
                      <a:pt x="31" y="6"/>
                    </a:cubicBezTo>
                    <a:cubicBezTo>
                      <a:pt x="619" y="6"/>
                      <a:pt x="619" y="6"/>
                      <a:pt x="619" y="6"/>
                    </a:cubicBezTo>
                    <a:cubicBezTo>
                      <a:pt x="636" y="6"/>
                      <a:pt x="650" y="20"/>
                      <a:pt x="650" y="37"/>
                    </a:cubicBezTo>
                    <a:cubicBezTo>
                      <a:pt x="650" y="32"/>
                      <a:pt x="650" y="32"/>
                      <a:pt x="650" y="32"/>
                    </a:cubicBezTo>
                    <a:cubicBezTo>
                      <a:pt x="650" y="14"/>
                      <a:pt x="636" y="0"/>
                      <a:pt x="619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" name="Freeform 32">
                <a:extLst>
                  <a:ext uri="{FF2B5EF4-FFF2-40B4-BE49-F238E27FC236}">
                    <a16:creationId xmlns:a16="http://schemas.microsoft.com/office/drawing/2014/main" id="{102FE1D7-2A45-42EE-835C-42D625062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038" y="8505825"/>
                <a:ext cx="8137525" cy="333375"/>
              </a:xfrm>
              <a:custGeom>
                <a:avLst/>
                <a:gdLst>
                  <a:gd name="T0" fmla="*/ 0 w 854"/>
                  <a:gd name="T1" fmla="*/ 0 h 35"/>
                  <a:gd name="T2" fmla="*/ 0 w 854"/>
                  <a:gd name="T3" fmla="*/ 12 h 35"/>
                  <a:gd name="T4" fmla="*/ 41 w 854"/>
                  <a:gd name="T5" fmla="*/ 35 h 35"/>
                  <a:gd name="T6" fmla="*/ 813 w 854"/>
                  <a:gd name="T7" fmla="*/ 35 h 35"/>
                  <a:gd name="T8" fmla="*/ 854 w 854"/>
                  <a:gd name="T9" fmla="*/ 12 h 35"/>
                  <a:gd name="T10" fmla="*/ 854 w 854"/>
                  <a:gd name="T11" fmla="*/ 0 h 35"/>
                  <a:gd name="T12" fmla="*/ 0 w 854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5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25"/>
                      <a:pt x="19" y="35"/>
                      <a:pt x="41" y="35"/>
                    </a:cubicBezTo>
                    <a:cubicBezTo>
                      <a:pt x="813" y="35"/>
                      <a:pt x="813" y="35"/>
                      <a:pt x="813" y="35"/>
                    </a:cubicBezTo>
                    <a:cubicBezTo>
                      <a:pt x="836" y="35"/>
                      <a:pt x="854" y="25"/>
                      <a:pt x="854" y="12"/>
                    </a:cubicBezTo>
                    <a:cubicBezTo>
                      <a:pt x="854" y="0"/>
                      <a:pt x="854" y="0"/>
                      <a:pt x="85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" name="Freeform 33">
                <a:extLst>
                  <a:ext uri="{FF2B5EF4-FFF2-40B4-BE49-F238E27FC236}">
                    <a16:creationId xmlns:a16="http://schemas.microsoft.com/office/drawing/2014/main" id="{AC47EAB3-3D41-41BC-88DF-82AE19D34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563" y="8677275"/>
                <a:ext cx="8118475" cy="161925"/>
              </a:xfrm>
              <a:custGeom>
                <a:avLst/>
                <a:gdLst>
                  <a:gd name="T0" fmla="*/ 0 w 852"/>
                  <a:gd name="T1" fmla="*/ 0 h 17"/>
                  <a:gd name="T2" fmla="*/ 40 w 852"/>
                  <a:gd name="T3" fmla="*/ 17 h 17"/>
                  <a:gd name="T4" fmla="*/ 812 w 852"/>
                  <a:gd name="T5" fmla="*/ 17 h 17"/>
                  <a:gd name="T6" fmla="*/ 852 w 852"/>
                  <a:gd name="T7" fmla="*/ 0 h 17"/>
                  <a:gd name="T8" fmla="*/ 0 w 85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2" h="17">
                    <a:moveTo>
                      <a:pt x="0" y="0"/>
                    </a:moveTo>
                    <a:cubicBezTo>
                      <a:pt x="4" y="10"/>
                      <a:pt x="21" y="17"/>
                      <a:pt x="40" y="17"/>
                    </a:cubicBezTo>
                    <a:cubicBezTo>
                      <a:pt x="812" y="17"/>
                      <a:pt x="812" y="17"/>
                      <a:pt x="812" y="17"/>
                    </a:cubicBezTo>
                    <a:cubicBezTo>
                      <a:pt x="832" y="17"/>
                      <a:pt x="848" y="10"/>
                      <a:pt x="8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" name="Oval 34">
                <a:extLst>
                  <a:ext uri="{FF2B5EF4-FFF2-40B4-BE49-F238E27FC236}">
                    <a16:creationId xmlns:a16="http://schemas.microsoft.com/office/drawing/2014/main" id="{8802A77E-7857-47B4-BE35-537129B31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01126" y="4562475"/>
                <a:ext cx="133350" cy="133350"/>
              </a:xfrm>
              <a:prstGeom prst="ellipse">
                <a:avLst/>
              </a:pr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" name="Oval 35">
                <a:extLst>
                  <a:ext uri="{FF2B5EF4-FFF2-40B4-BE49-F238E27FC236}">
                    <a16:creationId xmlns:a16="http://schemas.microsoft.com/office/drawing/2014/main" id="{85CFA74C-A273-48BD-A82E-59FAE362D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0651" y="4572000"/>
                <a:ext cx="114300" cy="114300"/>
              </a:xfrm>
              <a:prstGeom prst="ellipse">
                <a:avLst/>
              </a:pr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" name="Freeform 36">
                <a:extLst>
                  <a:ext uri="{FF2B5EF4-FFF2-40B4-BE49-F238E27FC236}">
                    <a16:creationId xmlns:a16="http://schemas.microsoft.com/office/drawing/2014/main" id="{C9A58903-E088-45D8-9C1C-65D3F06E51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39051" y="8505825"/>
                <a:ext cx="2859088" cy="66675"/>
              </a:xfrm>
              <a:custGeom>
                <a:avLst/>
                <a:gdLst>
                  <a:gd name="T0" fmla="*/ 1783 w 1801"/>
                  <a:gd name="T1" fmla="*/ 18 h 42"/>
                  <a:gd name="T2" fmla="*/ 1783 w 1801"/>
                  <a:gd name="T3" fmla="*/ 18 h 42"/>
                  <a:gd name="T4" fmla="*/ 24 w 1801"/>
                  <a:gd name="T5" fmla="*/ 18 h 42"/>
                  <a:gd name="T6" fmla="*/ 24 w 1801"/>
                  <a:gd name="T7" fmla="*/ 18 h 42"/>
                  <a:gd name="T8" fmla="*/ 1783 w 1801"/>
                  <a:gd name="T9" fmla="*/ 18 h 42"/>
                  <a:gd name="T10" fmla="*/ 1801 w 1801"/>
                  <a:gd name="T11" fmla="*/ 0 h 42"/>
                  <a:gd name="T12" fmla="*/ 0 w 1801"/>
                  <a:gd name="T13" fmla="*/ 0 h 42"/>
                  <a:gd name="T14" fmla="*/ 0 w 1801"/>
                  <a:gd name="T15" fmla="*/ 42 h 42"/>
                  <a:gd name="T16" fmla="*/ 1801 w 1801"/>
                  <a:gd name="T17" fmla="*/ 42 h 42"/>
                  <a:gd name="T18" fmla="*/ 1801 w 1801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1" h="42">
                    <a:moveTo>
                      <a:pt x="1783" y="18"/>
                    </a:moveTo>
                    <a:lnTo>
                      <a:pt x="1783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783" y="18"/>
                    </a:lnTo>
                    <a:close/>
                    <a:moveTo>
                      <a:pt x="1801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1801" y="42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0E1BC3EE-B43C-4F81-B766-3AC4C05CF9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39051" y="8505825"/>
                <a:ext cx="2859088" cy="66675"/>
              </a:xfrm>
              <a:custGeom>
                <a:avLst/>
                <a:gdLst>
                  <a:gd name="T0" fmla="*/ 1783 w 1801"/>
                  <a:gd name="T1" fmla="*/ 18 h 42"/>
                  <a:gd name="T2" fmla="*/ 1783 w 1801"/>
                  <a:gd name="T3" fmla="*/ 18 h 42"/>
                  <a:gd name="T4" fmla="*/ 24 w 1801"/>
                  <a:gd name="T5" fmla="*/ 18 h 42"/>
                  <a:gd name="T6" fmla="*/ 24 w 1801"/>
                  <a:gd name="T7" fmla="*/ 18 h 42"/>
                  <a:gd name="T8" fmla="*/ 1783 w 1801"/>
                  <a:gd name="T9" fmla="*/ 18 h 42"/>
                  <a:gd name="T10" fmla="*/ 1801 w 1801"/>
                  <a:gd name="T11" fmla="*/ 0 h 42"/>
                  <a:gd name="T12" fmla="*/ 0 w 1801"/>
                  <a:gd name="T13" fmla="*/ 0 h 42"/>
                  <a:gd name="T14" fmla="*/ 0 w 1801"/>
                  <a:gd name="T15" fmla="*/ 42 h 42"/>
                  <a:gd name="T16" fmla="*/ 1801 w 1801"/>
                  <a:gd name="T17" fmla="*/ 42 h 42"/>
                  <a:gd name="T18" fmla="*/ 1801 w 1801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1" h="42">
                    <a:moveTo>
                      <a:pt x="1783" y="18"/>
                    </a:moveTo>
                    <a:lnTo>
                      <a:pt x="1783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783" y="18"/>
                    </a:lnTo>
                    <a:moveTo>
                      <a:pt x="1801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1801" y="42"/>
                    </a:lnTo>
                    <a:lnTo>
                      <a:pt x="18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" name="Oval 38">
                <a:extLst>
                  <a:ext uri="{FF2B5EF4-FFF2-40B4-BE49-F238E27FC236}">
                    <a16:creationId xmlns:a16="http://schemas.microsoft.com/office/drawing/2014/main" id="{3B2ECE73-9D74-46EA-B4DA-8E74E4EC2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013" y="8534400"/>
                <a:ext cx="123825" cy="123825"/>
              </a:xfrm>
              <a:prstGeom prst="ellipse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" name="Oval 39">
                <a:extLst>
                  <a:ext uri="{FF2B5EF4-FFF2-40B4-BE49-F238E27FC236}">
                    <a16:creationId xmlns:a16="http://schemas.microsoft.com/office/drawing/2014/main" id="{A2018F91-10FD-4FF7-97D2-273FAE7AD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9063" y="8553450"/>
                <a:ext cx="85725" cy="85725"/>
              </a:xfrm>
              <a:prstGeom prst="ellipse">
                <a:avLst/>
              </a:prstGeom>
              <a:solidFill>
                <a:srgbClr val="6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9" name="Oval 40">
                <a:extLst>
                  <a:ext uri="{FF2B5EF4-FFF2-40B4-BE49-F238E27FC236}">
                    <a16:creationId xmlns:a16="http://schemas.microsoft.com/office/drawing/2014/main" id="{5B75E2F1-EB41-494B-9CE8-6DEC093C3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8534400"/>
                <a:ext cx="123825" cy="123825"/>
              </a:xfrm>
              <a:prstGeom prst="ellipse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0" name="Oval 41">
                <a:extLst>
                  <a:ext uri="{FF2B5EF4-FFF2-40B4-BE49-F238E27FC236}">
                    <a16:creationId xmlns:a16="http://schemas.microsoft.com/office/drawing/2014/main" id="{9704341B-DEEF-405B-A883-965B654DC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9563" y="8553450"/>
                <a:ext cx="85725" cy="85725"/>
              </a:xfrm>
              <a:prstGeom prst="ellipse">
                <a:avLst/>
              </a:prstGeom>
              <a:solidFill>
                <a:srgbClr val="6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1" name="Oval 42">
                <a:extLst>
                  <a:ext uri="{FF2B5EF4-FFF2-40B4-BE49-F238E27FC236}">
                    <a16:creationId xmlns:a16="http://schemas.microsoft.com/office/drawing/2014/main" id="{BD6A1FB1-55B8-484E-90AA-65A02CC40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1013" y="8534400"/>
                <a:ext cx="123825" cy="123825"/>
              </a:xfrm>
              <a:prstGeom prst="ellipse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2" name="Oval 43">
                <a:extLst>
                  <a:ext uri="{FF2B5EF4-FFF2-40B4-BE49-F238E27FC236}">
                    <a16:creationId xmlns:a16="http://schemas.microsoft.com/office/drawing/2014/main" id="{1DF983CD-0C31-4A94-BCEC-EF871C354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8553450"/>
                <a:ext cx="85725" cy="85725"/>
              </a:xfrm>
              <a:prstGeom prst="ellipse">
                <a:avLst/>
              </a:prstGeom>
              <a:solidFill>
                <a:srgbClr val="6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E39FE7-FB9D-446F-8C01-9AC691C5D6A2}"/>
                </a:ext>
              </a:extLst>
            </p:cNvPr>
            <p:cNvSpPr/>
            <p:nvPr/>
          </p:nvSpPr>
          <p:spPr>
            <a:xfrm>
              <a:off x="9875837" y="3710817"/>
              <a:ext cx="11734800" cy="6728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266" name="Picture 2" descr="skills.png">
              <a:extLst>
                <a:ext uri="{FF2B5EF4-FFF2-40B4-BE49-F238E27FC236}">
                  <a16:creationId xmlns:a16="http://schemas.microsoft.com/office/drawing/2014/main" id="{1A436713-ACA3-456E-93BE-B03E8712A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5837" y="3733800"/>
              <a:ext cx="11734800" cy="4038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6349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"/>
          <p:cNvGrpSpPr/>
          <p:nvPr/>
        </p:nvGrpSpPr>
        <p:grpSpPr>
          <a:xfrm>
            <a:off x="6133496" y="914400"/>
            <a:ext cx="12056681" cy="12283188"/>
            <a:chOff x="20837526" y="8896350"/>
            <a:chExt cx="4144963" cy="3371850"/>
          </a:xfrm>
        </p:grpSpPr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20837526" y="8896350"/>
              <a:ext cx="4144963" cy="2514600"/>
            </a:xfrm>
            <a:custGeom>
              <a:avLst/>
              <a:gdLst>
                <a:gd name="T0" fmla="*/ 0 w 435"/>
                <a:gd name="T1" fmla="*/ 264 h 264"/>
                <a:gd name="T2" fmla="*/ 0 w 435"/>
                <a:gd name="T3" fmla="*/ 10 h 264"/>
                <a:gd name="T4" fmla="*/ 10 w 435"/>
                <a:gd name="T5" fmla="*/ 0 h 264"/>
                <a:gd name="T6" fmla="*/ 425 w 435"/>
                <a:gd name="T7" fmla="*/ 0 h 264"/>
                <a:gd name="T8" fmla="*/ 435 w 435"/>
                <a:gd name="T9" fmla="*/ 10 h 264"/>
                <a:gd name="T10" fmla="*/ 435 w 435"/>
                <a:gd name="T11" fmla="*/ 264 h 264"/>
                <a:gd name="T12" fmla="*/ 0 w 435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64">
                  <a:moveTo>
                    <a:pt x="0" y="26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31" y="0"/>
                    <a:pt x="435" y="5"/>
                    <a:pt x="435" y="10"/>
                  </a:cubicBezTo>
                  <a:cubicBezTo>
                    <a:pt x="435" y="264"/>
                    <a:pt x="435" y="264"/>
                    <a:pt x="435" y="264"/>
                  </a:cubicBezTo>
                  <a:lnTo>
                    <a:pt x="0" y="264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auto">
            <a:xfrm>
              <a:off x="20837526" y="8896350"/>
              <a:ext cx="4144963" cy="133350"/>
            </a:xfrm>
            <a:custGeom>
              <a:avLst/>
              <a:gdLst>
                <a:gd name="T0" fmla="*/ 425 w 435"/>
                <a:gd name="T1" fmla="*/ 0 h 14"/>
                <a:gd name="T2" fmla="*/ 10 w 435"/>
                <a:gd name="T3" fmla="*/ 0 h 14"/>
                <a:gd name="T4" fmla="*/ 0 w 435"/>
                <a:gd name="T5" fmla="*/ 10 h 14"/>
                <a:gd name="T6" fmla="*/ 0 w 435"/>
                <a:gd name="T7" fmla="*/ 14 h 14"/>
                <a:gd name="T8" fmla="*/ 10 w 435"/>
                <a:gd name="T9" fmla="*/ 4 h 14"/>
                <a:gd name="T10" fmla="*/ 425 w 435"/>
                <a:gd name="T11" fmla="*/ 4 h 14"/>
                <a:gd name="T12" fmla="*/ 435 w 435"/>
                <a:gd name="T13" fmla="*/ 14 h 14"/>
                <a:gd name="T14" fmla="*/ 435 w 435"/>
                <a:gd name="T15" fmla="*/ 10 h 14"/>
                <a:gd name="T16" fmla="*/ 425 w 43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14">
                  <a:moveTo>
                    <a:pt x="42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4" y="4"/>
                    <a:pt x="10" y="4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31" y="4"/>
                    <a:pt x="435" y="9"/>
                    <a:pt x="435" y="14"/>
                  </a:cubicBezTo>
                  <a:cubicBezTo>
                    <a:pt x="435" y="10"/>
                    <a:pt x="435" y="10"/>
                    <a:pt x="435" y="10"/>
                  </a:cubicBezTo>
                  <a:cubicBezTo>
                    <a:pt x="435" y="5"/>
                    <a:pt x="431" y="0"/>
                    <a:pt x="425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20837526" y="11410950"/>
              <a:ext cx="4144963" cy="371475"/>
            </a:xfrm>
            <a:custGeom>
              <a:avLst/>
              <a:gdLst>
                <a:gd name="T0" fmla="*/ 425 w 435"/>
                <a:gd name="T1" fmla="*/ 39 h 39"/>
                <a:gd name="T2" fmla="*/ 10 w 435"/>
                <a:gd name="T3" fmla="*/ 39 h 39"/>
                <a:gd name="T4" fmla="*/ 0 w 435"/>
                <a:gd name="T5" fmla="*/ 29 h 39"/>
                <a:gd name="T6" fmla="*/ 0 w 435"/>
                <a:gd name="T7" fmla="*/ 0 h 39"/>
                <a:gd name="T8" fmla="*/ 435 w 435"/>
                <a:gd name="T9" fmla="*/ 0 h 39"/>
                <a:gd name="T10" fmla="*/ 435 w 435"/>
                <a:gd name="T11" fmla="*/ 29 h 39"/>
                <a:gd name="T12" fmla="*/ 425 w 43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39">
                  <a:moveTo>
                    <a:pt x="425" y="39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4" y="39"/>
                    <a:pt x="0" y="35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5" y="35"/>
                    <a:pt x="431" y="39"/>
                    <a:pt x="425" y="39"/>
                  </a:cubicBez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22247226" y="11772900"/>
              <a:ext cx="1390650" cy="495300"/>
            </a:xfrm>
            <a:custGeom>
              <a:avLst/>
              <a:gdLst>
                <a:gd name="T0" fmla="*/ 0 w 876"/>
                <a:gd name="T1" fmla="*/ 312 h 312"/>
                <a:gd name="T2" fmla="*/ 0 w 876"/>
                <a:gd name="T3" fmla="*/ 282 h 312"/>
                <a:gd name="T4" fmla="*/ 102 w 876"/>
                <a:gd name="T5" fmla="*/ 270 h 312"/>
                <a:gd name="T6" fmla="*/ 174 w 876"/>
                <a:gd name="T7" fmla="*/ 0 h 312"/>
                <a:gd name="T8" fmla="*/ 702 w 876"/>
                <a:gd name="T9" fmla="*/ 0 h 312"/>
                <a:gd name="T10" fmla="*/ 774 w 876"/>
                <a:gd name="T11" fmla="*/ 270 h 312"/>
                <a:gd name="T12" fmla="*/ 876 w 876"/>
                <a:gd name="T13" fmla="*/ 282 h 312"/>
                <a:gd name="T14" fmla="*/ 876 w 876"/>
                <a:gd name="T15" fmla="*/ 312 h 312"/>
                <a:gd name="T16" fmla="*/ 0 w 876"/>
                <a:gd name="T1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6" h="312">
                  <a:moveTo>
                    <a:pt x="0" y="312"/>
                  </a:moveTo>
                  <a:lnTo>
                    <a:pt x="0" y="282"/>
                  </a:lnTo>
                  <a:lnTo>
                    <a:pt x="102" y="270"/>
                  </a:lnTo>
                  <a:lnTo>
                    <a:pt x="174" y="0"/>
                  </a:lnTo>
                  <a:lnTo>
                    <a:pt x="702" y="0"/>
                  </a:lnTo>
                  <a:lnTo>
                    <a:pt x="774" y="270"/>
                  </a:lnTo>
                  <a:lnTo>
                    <a:pt x="876" y="282"/>
                  </a:lnTo>
                  <a:lnTo>
                    <a:pt x="87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22513926" y="11772900"/>
              <a:ext cx="866775" cy="76200"/>
            </a:xfrm>
            <a:custGeom>
              <a:avLst/>
              <a:gdLst>
                <a:gd name="T0" fmla="*/ 0 w 546"/>
                <a:gd name="T1" fmla="*/ 48 h 48"/>
                <a:gd name="T2" fmla="*/ 6 w 546"/>
                <a:gd name="T3" fmla="*/ 0 h 48"/>
                <a:gd name="T4" fmla="*/ 534 w 546"/>
                <a:gd name="T5" fmla="*/ 0 h 48"/>
                <a:gd name="T6" fmla="*/ 546 w 546"/>
                <a:gd name="T7" fmla="*/ 48 h 48"/>
                <a:gd name="T8" fmla="*/ 0 w 54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48">
                  <a:moveTo>
                    <a:pt x="0" y="48"/>
                  </a:moveTo>
                  <a:lnTo>
                    <a:pt x="6" y="0"/>
                  </a:lnTo>
                  <a:lnTo>
                    <a:pt x="534" y="0"/>
                  </a:lnTo>
                  <a:lnTo>
                    <a:pt x="54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12290" name="Picture 2" descr="https://lh6.googleusercontent.com/uPMtHlFAfYpTqEeXNDH5xk3Tg-Q7tDPXXXhSJzVuUT-LqaoFGQGRfqqWgmncf-6EXEUsOWxXIxAObh9_Mf9obLDJPKMXcuqGtVUnSfqonGeLdMAAPpHZ4OYAL6MqPvbVZ4NBNoHLdFQ">
            <a:extLst>
              <a:ext uri="{FF2B5EF4-FFF2-40B4-BE49-F238E27FC236}">
                <a16:creationId xmlns:a16="http://schemas.microsoft.com/office/drawing/2014/main" id="{6C54CA2C-3E33-4E97-8389-6E322429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6" y="1157288"/>
            <a:ext cx="11277600" cy="86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53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"/>
          <p:cNvGrpSpPr/>
          <p:nvPr/>
        </p:nvGrpSpPr>
        <p:grpSpPr>
          <a:xfrm>
            <a:off x="6133496" y="914400"/>
            <a:ext cx="12056681" cy="12283188"/>
            <a:chOff x="20837526" y="8896350"/>
            <a:chExt cx="4144963" cy="3371850"/>
          </a:xfrm>
        </p:grpSpPr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20837526" y="8896350"/>
              <a:ext cx="4144963" cy="2514600"/>
            </a:xfrm>
            <a:custGeom>
              <a:avLst/>
              <a:gdLst>
                <a:gd name="T0" fmla="*/ 0 w 435"/>
                <a:gd name="T1" fmla="*/ 264 h 264"/>
                <a:gd name="T2" fmla="*/ 0 w 435"/>
                <a:gd name="T3" fmla="*/ 10 h 264"/>
                <a:gd name="T4" fmla="*/ 10 w 435"/>
                <a:gd name="T5" fmla="*/ 0 h 264"/>
                <a:gd name="T6" fmla="*/ 425 w 435"/>
                <a:gd name="T7" fmla="*/ 0 h 264"/>
                <a:gd name="T8" fmla="*/ 435 w 435"/>
                <a:gd name="T9" fmla="*/ 10 h 264"/>
                <a:gd name="T10" fmla="*/ 435 w 435"/>
                <a:gd name="T11" fmla="*/ 264 h 264"/>
                <a:gd name="T12" fmla="*/ 0 w 435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64">
                  <a:moveTo>
                    <a:pt x="0" y="26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31" y="0"/>
                    <a:pt x="435" y="5"/>
                    <a:pt x="435" y="10"/>
                  </a:cubicBezTo>
                  <a:cubicBezTo>
                    <a:pt x="435" y="264"/>
                    <a:pt x="435" y="264"/>
                    <a:pt x="435" y="264"/>
                  </a:cubicBezTo>
                  <a:lnTo>
                    <a:pt x="0" y="264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auto">
            <a:xfrm>
              <a:off x="20837526" y="8896350"/>
              <a:ext cx="4144963" cy="133350"/>
            </a:xfrm>
            <a:custGeom>
              <a:avLst/>
              <a:gdLst>
                <a:gd name="T0" fmla="*/ 425 w 435"/>
                <a:gd name="T1" fmla="*/ 0 h 14"/>
                <a:gd name="T2" fmla="*/ 10 w 435"/>
                <a:gd name="T3" fmla="*/ 0 h 14"/>
                <a:gd name="T4" fmla="*/ 0 w 435"/>
                <a:gd name="T5" fmla="*/ 10 h 14"/>
                <a:gd name="T6" fmla="*/ 0 w 435"/>
                <a:gd name="T7" fmla="*/ 14 h 14"/>
                <a:gd name="T8" fmla="*/ 10 w 435"/>
                <a:gd name="T9" fmla="*/ 4 h 14"/>
                <a:gd name="T10" fmla="*/ 425 w 435"/>
                <a:gd name="T11" fmla="*/ 4 h 14"/>
                <a:gd name="T12" fmla="*/ 435 w 435"/>
                <a:gd name="T13" fmla="*/ 14 h 14"/>
                <a:gd name="T14" fmla="*/ 435 w 435"/>
                <a:gd name="T15" fmla="*/ 10 h 14"/>
                <a:gd name="T16" fmla="*/ 425 w 43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14">
                  <a:moveTo>
                    <a:pt x="42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4" y="4"/>
                    <a:pt x="10" y="4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31" y="4"/>
                    <a:pt x="435" y="9"/>
                    <a:pt x="435" y="14"/>
                  </a:cubicBezTo>
                  <a:cubicBezTo>
                    <a:pt x="435" y="10"/>
                    <a:pt x="435" y="10"/>
                    <a:pt x="435" y="10"/>
                  </a:cubicBezTo>
                  <a:cubicBezTo>
                    <a:pt x="435" y="5"/>
                    <a:pt x="431" y="0"/>
                    <a:pt x="425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20837526" y="11410950"/>
              <a:ext cx="4144963" cy="371475"/>
            </a:xfrm>
            <a:custGeom>
              <a:avLst/>
              <a:gdLst>
                <a:gd name="T0" fmla="*/ 425 w 435"/>
                <a:gd name="T1" fmla="*/ 39 h 39"/>
                <a:gd name="T2" fmla="*/ 10 w 435"/>
                <a:gd name="T3" fmla="*/ 39 h 39"/>
                <a:gd name="T4" fmla="*/ 0 w 435"/>
                <a:gd name="T5" fmla="*/ 29 h 39"/>
                <a:gd name="T6" fmla="*/ 0 w 435"/>
                <a:gd name="T7" fmla="*/ 0 h 39"/>
                <a:gd name="T8" fmla="*/ 435 w 435"/>
                <a:gd name="T9" fmla="*/ 0 h 39"/>
                <a:gd name="T10" fmla="*/ 435 w 435"/>
                <a:gd name="T11" fmla="*/ 29 h 39"/>
                <a:gd name="T12" fmla="*/ 425 w 43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39">
                  <a:moveTo>
                    <a:pt x="425" y="39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4" y="39"/>
                    <a:pt x="0" y="35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5" y="35"/>
                    <a:pt x="431" y="39"/>
                    <a:pt x="425" y="39"/>
                  </a:cubicBez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22247226" y="11772900"/>
              <a:ext cx="1390650" cy="495300"/>
            </a:xfrm>
            <a:custGeom>
              <a:avLst/>
              <a:gdLst>
                <a:gd name="T0" fmla="*/ 0 w 876"/>
                <a:gd name="T1" fmla="*/ 312 h 312"/>
                <a:gd name="T2" fmla="*/ 0 w 876"/>
                <a:gd name="T3" fmla="*/ 282 h 312"/>
                <a:gd name="T4" fmla="*/ 102 w 876"/>
                <a:gd name="T5" fmla="*/ 270 h 312"/>
                <a:gd name="T6" fmla="*/ 174 w 876"/>
                <a:gd name="T7" fmla="*/ 0 h 312"/>
                <a:gd name="T8" fmla="*/ 702 w 876"/>
                <a:gd name="T9" fmla="*/ 0 h 312"/>
                <a:gd name="T10" fmla="*/ 774 w 876"/>
                <a:gd name="T11" fmla="*/ 270 h 312"/>
                <a:gd name="T12" fmla="*/ 876 w 876"/>
                <a:gd name="T13" fmla="*/ 282 h 312"/>
                <a:gd name="T14" fmla="*/ 876 w 876"/>
                <a:gd name="T15" fmla="*/ 312 h 312"/>
                <a:gd name="T16" fmla="*/ 0 w 876"/>
                <a:gd name="T1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6" h="312">
                  <a:moveTo>
                    <a:pt x="0" y="312"/>
                  </a:moveTo>
                  <a:lnTo>
                    <a:pt x="0" y="282"/>
                  </a:lnTo>
                  <a:lnTo>
                    <a:pt x="102" y="270"/>
                  </a:lnTo>
                  <a:lnTo>
                    <a:pt x="174" y="0"/>
                  </a:lnTo>
                  <a:lnTo>
                    <a:pt x="702" y="0"/>
                  </a:lnTo>
                  <a:lnTo>
                    <a:pt x="774" y="270"/>
                  </a:lnTo>
                  <a:lnTo>
                    <a:pt x="876" y="282"/>
                  </a:lnTo>
                  <a:lnTo>
                    <a:pt x="87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22513926" y="11772900"/>
              <a:ext cx="866775" cy="76200"/>
            </a:xfrm>
            <a:custGeom>
              <a:avLst/>
              <a:gdLst>
                <a:gd name="T0" fmla="*/ 0 w 546"/>
                <a:gd name="T1" fmla="*/ 48 h 48"/>
                <a:gd name="T2" fmla="*/ 6 w 546"/>
                <a:gd name="T3" fmla="*/ 0 h 48"/>
                <a:gd name="T4" fmla="*/ 534 w 546"/>
                <a:gd name="T5" fmla="*/ 0 h 48"/>
                <a:gd name="T6" fmla="*/ 546 w 546"/>
                <a:gd name="T7" fmla="*/ 48 h 48"/>
                <a:gd name="T8" fmla="*/ 0 w 54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48">
                  <a:moveTo>
                    <a:pt x="0" y="48"/>
                  </a:moveTo>
                  <a:lnTo>
                    <a:pt x="6" y="0"/>
                  </a:lnTo>
                  <a:lnTo>
                    <a:pt x="534" y="0"/>
                  </a:lnTo>
                  <a:lnTo>
                    <a:pt x="54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18434" name="Picture 2" descr="https://lh6.googleusercontent.com/s1pEGpvKN4NY59VmOm-EkE16axEg2zR_aZRkJp5M3yuXKWyKI59CTDb_SRzwJFYjapw5PdTDt_nCeKlRSYatk_xSlBcPQ3NccGbKXVtNtPouHHGg3198aNyzXDdY3cwGHQNOckRNBcQ">
            <a:extLst>
              <a:ext uri="{FF2B5EF4-FFF2-40B4-BE49-F238E27FC236}">
                <a16:creationId xmlns:a16="http://schemas.microsoft.com/office/drawing/2014/main" id="{6B25AB06-A0B9-4B71-ADD2-CF172068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88" y="1146977"/>
            <a:ext cx="11248496" cy="86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57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"/>
          <p:cNvGrpSpPr/>
          <p:nvPr/>
        </p:nvGrpSpPr>
        <p:grpSpPr>
          <a:xfrm>
            <a:off x="6133496" y="914400"/>
            <a:ext cx="12056681" cy="12283188"/>
            <a:chOff x="20837526" y="8896350"/>
            <a:chExt cx="4144963" cy="3371850"/>
          </a:xfrm>
        </p:grpSpPr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20837526" y="8896350"/>
              <a:ext cx="4144963" cy="2514600"/>
            </a:xfrm>
            <a:custGeom>
              <a:avLst/>
              <a:gdLst>
                <a:gd name="T0" fmla="*/ 0 w 435"/>
                <a:gd name="T1" fmla="*/ 264 h 264"/>
                <a:gd name="T2" fmla="*/ 0 w 435"/>
                <a:gd name="T3" fmla="*/ 10 h 264"/>
                <a:gd name="T4" fmla="*/ 10 w 435"/>
                <a:gd name="T5" fmla="*/ 0 h 264"/>
                <a:gd name="T6" fmla="*/ 425 w 435"/>
                <a:gd name="T7" fmla="*/ 0 h 264"/>
                <a:gd name="T8" fmla="*/ 435 w 435"/>
                <a:gd name="T9" fmla="*/ 10 h 264"/>
                <a:gd name="T10" fmla="*/ 435 w 435"/>
                <a:gd name="T11" fmla="*/ 264 h 264"/>
                <a:gd name="T12" fmla="*/ 0 w 435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64">
                  <a:moveTo>
                    <a:pt x="0" y="26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31" y="0"/>
                    <a:pt x="435" y="5"/>
                    <a:pt x="435" y="10"/>
                  </a:cubicBezTo>
                  <a:cubicBezTo>
                    <a:pt x="435" y="264"/>
                    <a:pt x="435" y="264"/>
                    <a:pt x="435" y="264"/>
                  </a:cubicBezTo>
                  <a:lnTo>
                    <a:pt x="0" y="264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auto">
            <a:xfrm>
              <a:off x="20837526" y="8896350"/>
              <a:ext cx="4144963" cy="133350"/>
            </a:xfrm>
            <a:custGeom>
              <a:avLst/>
              <a:gdLst>
                <a:gd name="T0" fmla="*/ 425 w 435"/>
                <a:gd name="T1" fmla="*/ 0 h 14"/>
                <a:gd name="T2" fmla="*/ 10 w 435"/>
                <a:gd name="T3" fmla="*/ 0 h 14"/>
                <a:gd name="T4" fmla="*/ 0 w 435"/>
                <a:gd name="T5" fmla="*/ 10 h 14"/>
                <a:gd name="T6" fmla="*/ 0 w 435"/>
                <a:gd name="T7" fmla="*/ 14 h 14"/>
                <a:gd name="T8" fmla="*/ 10 w 435"/>
                <a:gd name="T9" fmla="*/ 4 h 14"/>
                <a:gd name="T10" fmla="*/ 425 w 435"/>
                <a:gd name="T11" fmla="*/ 4 h 14"/>
                <a:gd name="T12" fmla="*/ 435 w 435"/>
                <a:gd name="T13" fmla="*/ 14 h 14"/>
                <a:gd name="T14" fmla="*/ 435 w 435"/>
                <a:gd name="T15" fmla="*/ 10 h 14"/>
                <a:gd name="T16" fmla="*/ 425 w 43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14">
                  <a:moveTo>
                    <a:pt x="42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4" y="4"/>
                    <a:pt x="10" y="4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31" y="4"/>
                    <a:pt x="435" y="9"/>
                    <a:pt x="435" y="14"/>
                  </a:cubicBezTo>
                  <a:cubicBezTo>
                    <a:pt x="435" y="10"/>
                    <a:pt x="435" y="10"/>
                    <a:pt x="435" y="10"/>
                  </a:cubicBezTo>
                  <a:cubicBezTo>
                    <a:pt x="435" y="5"/>
                    <a:pt x="431" y="0"/>
                    <a:pt x="425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20837526" y="11410950"/>
              <a:ext cx="4144963" cy="371475"/>
            </a:xfrm>
            <a:custGeom>
              <a:avLst/>
              <a:gdLst>
                <a:gd name="T0" fmla="*/ 425 w 435"/>
                <a:gd name="T1" fmla="*/ 39 h 39"/>
                <a:gd name="T2" fmla="*/ 10 w 435"/>
                <a:gd name="T3" fmla="*/ 39 h 39"/>
                <a:gd name="T4" fmla="*/ 0 w 435"/>
                <a:gd name="T5" fmla="*/ 29 h 39"/>
                <a:gd name="T6" fmla="*/ 0 w 435"/>
                <a:gd name="T7" fmla="*/ 0 h 39"/>
                <a:gd name="T8" fmla="*/ 435 w 435"/>
                <a:gd name="T9" fmla="*/ 0 h 39"/>
                <a:gd name="T10" fmla="*/ 435 w 435"/>
                <a:gd name="T11" fmla="*/ 29 h 39"/>
                <a:gd name="T12" fmla="*/ 425 w 43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39">
                  <a:moveTo>
                    <a:pt x="425" y="39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4" y="39"/>
                    <a:pt x="0" y="35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5" y="35"/>
                    <a:pt x="431" y="39"/>
                    <a:pt x="425" y="39"/>
                  </a:cubicBez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22247226" y="11772900"/>
              <a:ext cx="1390650" cy="495300"/>
            </a:xfrm>
            <a:custGeom>
              <a:avLst/>
              <a:gdLst>
                <a:gd name="T0" fmla="*/ 0 w 876"/>
                <a:gd name="T1" fmla="*/ 312 h 312"/>
                <a:gd name="T2" fmla="*/ 0 w 876"/>
                <a:gd name="T3" fmla="*/ 282 h 312"/>
                <a:gd name="T4" fmla="*/ 102 w 876"/>
                <a:gd name="T5" fmla="*/ 270 h 312"/>
                <a:gd name="T6" fmla="*/ 174 w 876"/>
                <a:gd name="T7" fmla="*/ 0 h 312"/>
                <a:gd name="T8" fmla="*/ 702 w 876"/>
                <a:gd name="T9" fmla="*/ 0 h 312"/>
                <a:gd name="T10" fmla="*/ 774 w 876"/>
                <a:gd name="T11" fmla="*/ 270 h 312"/>
                <a:gd name="T12" fmla="*/ 876 w 876"/>
                <a:gd name="T13" fmla="*/ 282 h 312"/>
                <a:gd name="T14" fmla="*/ 876 w 876"/>
                <a:gd name="T15" fmla="*/ 312 h 312"/>
                <a:gd name="T16" fmla="*/ 0 w 876"/>
                <a:gd name="T1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6" h="312">
                  <a:moveTo>
                    <a:pt x="0" y="312"/>
                  </a:moveTo>
                  <a:lnTo>
                    <a:pt x="0" y="282"/>
                  </a:lnTo>
                  <a:lnTo>
                    <a:pt x="102" y="270"/>
                  </a:lnTo>
                  <a:lnTo>
                    <a:pt x="174" y="0"/>
                  </a:lnTo>
                  <a:lnTo>
                    <a:pt x="702" y="0"/>
                  </a:lnTo>
                  <a:lnTo>
                    <a:pt x="774" y="270"/>
                  </a:lnTo>
                  <a:lnTo>
                    <a:pt x="876" y="282"/>
                  </a:lnTo>
                  <a:lnTo>
                    <a:pt x="87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22513926" y="11772900"/>
              <a:ext cx="866775" cy="76200"/>
            </a:xfrm>
            <a:custGeom>
              <a:avLst/>
              <a:gdLst>
                <a:gd name="T0" fmla="*/ 0 w 546"/>
                <a:gd name="T1" fmla="*/ 48 h 48"/>
                <a:gd name="T2" fmla="*/ 6 w 546"/>
                <a:gd name="T3" fmla="*/ 0 h 48"/>
                <a:gd name="T4" fmla="*/ 534 w 546"/>
                <a:gd name="T5" fmla="*/ 0 h 48"/>
                <a:gd name="T6" fmla="*/ 546 w 546"/>
                <a:gd name="T7" fmla="*/ 48 h 48"/>
                <a:gd name="T8" fmla="*/ 0 w 54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48">
                  <a:moveTo>
                    <a:pt x="0" y="48"/>
                  </a:moveTo>
                  <a:lnTo>
                    <a:pt x="6" y="0"/>
                  </a:lnTo>
                  <a:lnTo>
                    <a:pt x="534" y="0"/>
                  </a:lnTo>
                  <a:lnTo>
                    <a:pt x="54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17410" name="Picture 2" descr="https://lh5.googleusercontent.com/-4myiO4cx1fp_MLo4C9w3ooXPDnXkLTYDryvtwyBFgMJggiTN07ahIE9Ncq74UpFbNyaitZ_OBi0DouiQ4tSWhxJikBxqigidnh63x6h09EcuEj9mcKZRvWtxYlyvDiAirlKRVrQUK0">
            <a:extLst>
              <a:ext uri="{FF2B5EF4-FFF2-40B4-BE49-F238E27FC236}">
                <a16:creationId xmlns:a16="http://schemas.microsoft.com/office/drawing/2014/main" id="{3AC539FB-71A7-4910-A2E1-B10355D2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39" y="1157287"/>
            <a:ext cx="11248497" cy="86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9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"/>
          <p:cNvGrpSpPr/>
          <p:nvPr/>
        </p:nvGrpSpPr>
        <p:grpSpPr>
          <a:xfrm>
            <a:off x="6133496" y="914400"/>
            <a:ext cx="12056681" cy="12283188"/>
            <a:chOff x="20837526" y="8896350"/>
            <a:chExt cx="4144963" cy="3371850"/>
          </a:xfrm>
        </p:grpSpPr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20837526" y="8896350"/>
              <a:ext cx="4144963" cy="2514600"/>
            </a:xfrm>
            <a:custGeom>
              <a:avLst/>
              <a:gdLst>
                <a:gd name="T0" fmla="*/ 0 w 435"/>
                <a:gd name="T1" fmla="*/ 264 h 264"/>
                <a:gd name="T2" fmla="*/ 0 w 435"/>
                <a:gd name="T3" fmla="*/ 10 h 264"/>
                <a:gd name="T4" fmla="*/ 10 w 435"/>
                <a:gd name="T5" fmla="*/ 0 h 264"/>
                <a:gd name="T6" fmla="*/ 425 w 435"/>
                <a:gd name="T7" fmla="*/ 0 h 264"/>
                <a:gd name="T8" fmla="*/ 435 w 435"/>
                <a:gd name="T9" fmla="*/ 10 h 264"/>
                <a:gd name="T10" fmla="*/ 435 w 435"/>
                <a:gd name="T11" fmla="*/ 264 h 264"/>
                <a:gd name="T12" fmla="*/ 0 w 435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64">
                  <a:moveTo>
                    <a:pt x="0" y="26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31" y="0"/>
                    <a:pt x="435" y="5"/>
                    <a:pt x="435" y="10"/>
                  </a:cubicBezTo>
                  <a:cubicBezTo>
                    <a:pt x="435" y="264"/>
                    <a:pt x="435" y="264"/>
                    <a:pt x="435" y="264"/>
                  </a:cubicBezTo>
                  <a:lnTo>
                    <a:pt x="0" y="264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auto">
            <a:xfrm>
              <a:off x="20837526" y="8896350"/>
              <a:ext cx="4144963" cy="133350"/>
            </a:xfrm>
            <a:custGeom>
              <a:avLst/>
              <a:gdLst>
                <a:gd name="T0" fmla="*/ 425 w 435"/>
                <a:gd name="T1" fmla="*/ 0 h 14"/>
                <a:gd name="T2" fmla="*/ 10 w 435"/>
                <a:gd name="T3" fmla="*/ 0 h 14"/>
                <a:gd name="T4" fmla="*/ 0 w 435"/>
                <a:gd name="T5" fmla="*/ 10 h 14"/>
                <a:gd name="T6" fmla="*/ 0 w 435"/>
                <a:gd name="T7" fmla="*/ 14 h 14"/>
                <a:gd name="T8" fmla="*/ 10 w 435"/>
                <a:gd name="T9" fmla="*/ 4 h 14"/>
                <a:gd name="T10" fmla="*/ 425 w 435"/>
                <a:gd name="T11" fmla="*/ 4 h 14"/>
                <a:gd name="T12" fmla="*/ 435 w 435"/>
                <a:gd name="T13" fmla="*/ 14 h 14"/>
                <a:gd name="T14" fmla="*/ 435 w 435"/>
                <a:gd name="T15" fmla="*/ 10 h 14"/>
                <a:gd name="T16" fmla="*/ 425 w 43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14">
                  <a:moveTo>
                    <a:pt x="42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4" y="4"/>
                    <a:pt x="10" y="4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31" y="4"/>
                    <a:pt x="435" y="9"/>
                    <a:pt x="435" y="14"/>
                  </a:cubicBezTo>
                  <a:cubicBezTo>
                    <a:pt x="435" y="10"/>
                    <a:pt x="435" y="10"/>
                    <a:pt x="435" y="10"/>
                  </a:cubicBezTo>
                  <a:cubicBezTo>
                    <a:pt x="435" y="5"/>
                    <a:pt x="431" y="0"/>
                    <a:pt x="425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20837526" y="11410950"/>
              <a:ext cx="4144963" cy="371475"/>
            </a:xfrm>
            <a:custGeom>
              <a:avLst/>
              <a:gdLst>
                <a:gd name="T0" fmla="*/ 425 w 435"/>
                <a:gd name="T1" fmla="*/ 39 h 39"/>
                <a:gd name="T2" fmla="*/ 10 w 435"/>
                <a:gd name="T3" fmla="*/ 39 h 39"/>
                <a:gd name="T4" fmla="*/ 0 w 435"/>
                <a:gd name="T5" fmla="*/ 29 h 39"/>
                <a:gd name="T6" fmla="*/ 0 w 435"/>
                <a:gd name="T7" fmla="*/ 0 h 39"/>
                <a:gd name="T8" fmla="*/ 435 w 435"/>
                <a:gd name="T9" fmla="*/ 0 h 39"/>
                <a:gd name="T10" fmla="*/ 435 w 435"/>
                <a:gd name="T11" fmla="*/ 29 h 39"/>
                <a:gd name="T12" fmla="*/ 425 w 43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39">
                  <a:moveTo>
                    <a:pt x="425" y="39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4" y="39"/>
                    <a:pt x="0" y="35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5" y="35"/>
                    <a:pt x="431" y="39"/>
                    <a:pt x="425" y="39"/>
                  </a:cubicBez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22247226" y="11772900"/>
              <a:ext cx="1390650" cy="495300"/>
            </a:xfrm>
            <a:custGeom>
              <a:avLst/>
              <a:gdLst>
                <a:gd name="T0" fmla="*/ 0 w 876"/>
                <a:gd name="T1" fmla="*/ 312 h 312"/>
                <a:gd name="T2" fmla="*/ 0 w 876"/>
                <a:gd name="T3" fmla="*/ 282 h 312"/>
                <a:gd name="T4" fmla="*/ 102 w 876"/>
                <a:gd name="T5" fmla="*/ 270 h 312"/>
                <a:gd name="T6" fmla="*/ 174 w 876"/>
                <a:gd name="T7" fmla="*/ 0 h 312"/>
                <a:gd name="T8" fmla="*/ 702 w 876"/>
                <a:gd name="T9" fmla="*/ 0 h 312"/>
                <a:gd name="T10" fmla="*/ 774 w 876"/>
                <a:gd name="T11" fmla="*/ 270 h 312"/>
                <a:gd name="T12" fmla="*/ 876 w 876"/>
                <a:gd name="T13" fmla="*/ 282 h 312"/>
                <a:gd name="T14" fmla="*/ 876 w 876"/>
                <a:gd name="T15" fmla="*/ 312 h 312"/>
                <a:gd name="T16" fmla="*/ 0 w 876"/>
                <a:gd name="T1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6" h="312">
                  <a:moveTo>
                    <a:pt x="0" y="312"/>
                  </a:moveTo>
                  <a:lnTo>
                    <a:pt x="0" y="282"/>
                  </a:lnTo>
                  <a:lnTo>
                    <a:pt x="102" y="270"/>
                  </a:lnTo>
                  <a:lnTo>
                    <a:pt x="174" y="0"/>
                  </a:lnTo>
                  <a:lnTo>
                    <a:pt x="702" y="0"/>
                  </a:lnTo>
                  <a:lnTo>
                    <a:pt x="774" y="270"/>
                  </a:lnTo>
                  <a:lnTo>
                    <a:pt x="876" y="282"/>
                  </a:lnTo>
                  <a:lnTo>
                    <a:pt x="87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22513926" y="11772900"/>
              <a:ext cx="866775" cy="76200"/>
            </a:xfrm>
            <a:custGeom>
              <a:avLst/>
              <a:gdLst>
                <a:gd name="T0" fmla="*/ 0 w 546"/>
                <a:gd name="T1" fmla="*/ 48 h 48"/>
                <a:gd name="T2" fmla="*/ 6 w 546"/>
                <a:gd name="T3" fmla="*/ 0 h 48"/>
                <a:gd name="T4" fmla="*/ 534 w 546"/>
                <a:gd name="T5" fmla="*/ 0 h 48"/>
                <a:gd name="T6" fmla="*/ 546 w 546"/>
                <a:gd name="T7" fmla="*/ 48 h 48"/>
                <a:gd name="T8" fmla="*/ 0 w 54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48">
                  <a:moveTo>
                    <a:pt x="0" y="48"/>
                  </a:moveTo>
                  <a:lnTo>
                    <a:pt x="6" y="0"/>
                  </a:lnTo>
                  <a:lnTo>
                    <a:pt x="534" y="0"/>
                  </a:lnTo>
                  <a:lnTo>
                    <a:pt x="54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16386" name="Picture 2" descr="chart3.png">
            <a:extLst>
              <a:ext uri="{FF2B5EF4-FFF2-40B4-BE49-F238E27FC236}">
                <a16:creationId xmlns:a16="http://schemas.microsoft.com/office/drawing/2014/main" id="{1E7B56C0-5377-47AE-A833-2CA20C4B7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238265"/>
            <a:ext cx="11053765" cy="44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hart5.png">
            <a:extLst>
              <a:ext uri="{FF2B5EF4-FFF2-40B4-BE49-F238E27FC236}">
                <a16:creationId xmlns:a16="http://schemas.microsoft.com/office/drawing/2014/main" id="{1BC66771-DEB9-49E1-87C6-9F0DE6256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7" y="5334015"/>
            <a:ext cx="11053764" cy="441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78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กลุ่ม 5">
            <a:extLst>
              <a:ext uri="{FF2B5EF4-FFF2-40B4-BE49-F238E27FC236}">
                <a16:creationId xmlns:a16="http://schemas.microsoft.com/office/drawing/2014/main" id="{65AA5390-5EE7-4C60-8982-6A937EDA65A7}"/>
              </a:ext>
            </a:extLst>
          </p:cNvPr>
          <p:cNvGrpSpPr/>
          <p:nvPr/>
        </p:nvGrpSpPr>
        <p:grpSpPr>
          <a:xfrm>
            <a:off x="4329057" y="2963223"/>
            <a:ext cx="16290980" cy="9685977"/>
            <a:chOff x="4999038" y="4457700"/>
            <a:chExt cx="8137525" cy="4381500"/>
          </a:xfrm>
        </p:grpSpPr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57E58E05-9F05-449E-BBC9-51AF20ABF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4457700"/>
              <a:ext cx="6194425" cy="4267200"/>
            </a:xfrm>
            <a:custGeom>
              <a:avLst/>
              <a:gdLst>
                <a:gd name="T0" fmla="*/ 650 w 650"/>
                <a:gd name="T1" fmla="*/ 448 h 448"/>
                <a:gd name="T2" fmla="*/ 650 w 650"/>
                <a:gd name="T3" fmla="*/ 441 h 448"/>
                <a:gd name="T4" fmla="*/ 650 w 650"/>
                <a:gd name="T5" fmla="*/ 32 h 448"/>
                <a:gd name="T6" fmla="*/ 619 w 650"/>
                <a:gd name="T7" fmla="*/ 0 h 448"/>
                <a:gd name="T8" fmla="*/ 31 w 650"/>
                <a:gd name="T9" fmla="*/ 0 h 448"/>
                <a:gd name="T10" fmla="*/ 0 w 650"/>
                <a:gd name="T11" fmla="*/ 32 h 448"/>
                <a:gd name="T12" fmla="*/ 0 w 650"/>
                <a:gd name="T13" fmla="*/ 441 h 448"/>
                <a:gd name="T14" fmla="*/ 0 w 650"/>
                <a:gd name="T15" fmla="*/ 448 h 448"/>
                <a:gd name="T16" fmla="*/ 650 w 650"/>
                <a:gd name="T1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0" h="448">
                  <a:moveTo>
                    <a:pt x="650" y="448"/>
                  </a:moveTo>
                  <a:cubicBezTo>
                    <a:pt x="650" y="445"/>
                    <a:pt x="650" y="443"/>
                    <a:pt x="650" y="441"/>
                  </a:cubicBezTo>
                  <a:cubicBezTo>
                    <a:pt x="650" y="32"/>
                    <a:pt x="650" y="32"/>
                    <a:pt x="650" y="32"/>
                  </a:cubicBezTo>
                  <a:cubicBezTo>
                    <a:pt x="650" y="14"/>
                    <a:pt x="636" y="0"/>
                    <a:pt x="61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443"/>
                    <a:pt x="0" y="445"/>
                    <a:pt x="0" y="448"/>
                  </a:cubicBezTo>
                  <a:lnTo>
                    <a:pt x="650" y="448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28653741-5A47-49C8-AF64-5FBAF04C3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4457700"/>
              <a:ext cx="6194425" cy="352425"/>
            </a:xfrm>
            <a:custGeom>
              <a:avLst/>
              <a:gdLst>
                <a:gd name="T0" fmla="*/ 619 w 650"/>
                <a:gd name="T1" fmla="*/ 0 h 37"/>
                <a:gd name="T2" fmla="*/ 31 w 650"/>
                <a:gd name="T3" fmla="*/ 0 h 37"/>
                <a:gd name="T4" fmla="*/ 0 w 650"/>
                <a:gd name="T5" fmla="*/ 32 h 37"/>
                <a:gd name="T6" fmla="*/ 0 w 650"/>
                <a:gd name="T7" fmla="*/ 37 h 37"/>
                <a:gd name="T8" fmla="*/ 31 w 650"/>
                <a:gd name="T9" fmla="*/ 6 h 37"/>
                <a:gd name="T10" fmla="*/ 619 w 650"/>
                <a:gd name="T11" fmla="*/ 6 h 37"/>
                <a:gd name="T12" fmla="*/ 650 w 650"/>
                <a:gd name="T13" fmla="*/ 37 h 37"/>
                <a:gd name="T14" fmla="*/ 650 w 650"/>
                <a:gd name="T15" fmla="*/ 32 h 37"/>
                <a:gd name="T16" fmla="*/ 619 w 650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0" h="37">
                  <a:moveTo>
                    <a:pt x="619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0"/>
                    <a:pt x="14" y="6"/>
                    <a:pt x="31" y="6"/>
                  </a:cubicBezTo>
                  <a:cubicBezTo>
                    <a:pt x="619" y="6"/>
                    <a:pt x="619" y="6"/>
                    <a:pt x="619" y="6"/>
                  </a:cubicBezTo>
                  <a:cubicBezTo>
                    <a:pt x="636" y="6"/>
                    <a:pt x="650" y="20"/>
                    <a:pt x="650" y="37"/>
                  </a:cubicBezTo>
                  <a:cubicBezTo>
                    <a:pt x="650" y="32"/>
                    <a:pt x="650" y="32"/>
                    <a:pt x="650" y="32"/>
                  </a:cubicBezTo>
                  <a:cubicBezTo>
                    <a:pt x="650" y="14"/>
                    <a:pt x="636" y="0"/>
                    <a:pt x="619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F34A9541-8AED-4953-B020-07333659D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8505825"/>
              <a:ext cx="8137525" cy="333375"/>
            </a:xfrm>
            <a:custGeom>
              <a:avLst/>
              <a:gdLst>
                <a:gd name="T0" fmla="*/ 0 w 854"/>
                <a:gd name="T1" fmla="*/ 0 h 35"/>
                <a:gd name="T2" fmla="*/ 0 w 854"/>
                <a:gd name="T3" fmla="*/ 12 h 35"/>
                <a:gd name="T4" fmla="*/ 41 w 854"/>
                <a:gd name="T5" fmla="*/ 35 h 35"/>
                <a:gd name="T6" fmla="*/ 813 w 854"/>
                <a:gd name="T7" fmla="*/ 35 h 35"/>
                <a:gd name="T8" fmla="*/ 854 w 854"/>
                <a:gd name="T9" fmla="*/ 12 h 35"/>
                <a:gd name="T10" fmla="*/ 854 w 854"/>
                <a:gd name="T11" fmla="*/ 0 h 35"/>
                <a:gd name="T12" fmla="*/ 0 w 85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4" h="35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5"/>
                    <a:pt x="19" y="35"/>
                    <a:pt x="41" y="35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36" y="35"/>
                    <a:pt x="854" y="25"/>
                    <a:pt x="854" y="12"/>
                  </a:cubicBezTo>
                  <a:cubicBezTo>
                    <a:pt x="854" y="0"/>
                    <a:pt x="854" y="0"/>
                    <a:pt x="85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D225CB76-0817-4328-8552-075F8631D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563" y="8677275"/>
              <a:ext cx="8118475" cy="161925"/>
            </a:xfrm>
            <a:custGeom>
              <a:avLst/>
              <a:gdLst>
                <a:gd name="T0" fmla="*/ 0 w 852"/>
                <a:gd name="T1" fmla="*/ 0 h 17"/>
                <a:gd name="T2" fmla="*/ 40 w 852"/>
                <a:gd name="T3" fmla="*/ 17 h 17"/>
                <a:gd name="T4" fmla="*/ 812 w 852"/>
                <a:gd name="T5" fmla="*/ 17 h 17"/>
                <a:gd name="T6" fmla="*/ 852 w 852"/>
                <a:gd name="T7" fmla="*/ 0 h 17"/>
                <a:gd name="T8" fmla="*/ 0 w 85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17">
                  <a:moveTo>
                    <a:pt x="0" y="0"/>
                  </a:moveTo>
                  <a:cubicBezTo>
                    <a:pt x="4" y="10"/>
                    <a:pt x="21" y="17"/>
                    <a:pt x="40" y="17"/>
                  </a:cubicBezTo>
                  <a:cubicBezTo>
                    <a:pt x="812" y="17"/>
                    <a:pt x="812" y="17"/>
                    <a:pt x="812" y="17"/>
                  </a:cubicBezTo>
                  <a:cubicBezTo>
                    <a:pt x="832" y="17"/>
                    <a:pt x="848" y="10"/>
                    <a:pt x="8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Oval 34">
              <a:extLst>
                <a:ext uri="{FF2B5EF4-FFF2-40B4-BE49-F238E27FC236}">
                  <a16:creationId xmlns:a16="http://schemas.microsoft.com/office/drawing/2014/main" id="{B524BE32-E267-48A4-82FA-43FA8BD2B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1126" y="4562475"/>
              <a:ext cx="133350" cy="133350"/>
            </a:xfrm>
            <a:prstGeom prst="ellipse">
              <a:avLst/>
            </a:pr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Oval 35">
              <a:extLst>
                <a:ext uri="{FF2B5EF4-FFF2-40B4-BE49-F238E27FC236}">
                  <a16:creationId xmlns:a16="http://schemas.microsoft.com/office/drawing/2014/main" id="{FC2519C1-8696-4D3B-9FA4-E86C40058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0651" y="4572000"/>
              <a:ext cx="114300" cy="114300"/>
            </a:xfrm>
            <a:prstGeom prst="ellipse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D53A658E-C3CA-4E74-9F3B-3F4AE805F0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9051" y="8505825"/>
              <a:ext cx="2859088" cy="66675"/>
            </a:xfrm>
            <a:custGeom>
              <a:avLst/>
              <a:gdLst>
                <a:gd name="T0" fmla="*/ 1783 w 1801"/>
                <a:gd name="T1" fmla="*/ 18 h 42"/>
                <a:gd name="T2" fmla="*/ 1783 w 1801"/>
                <a:gd name="T3" fmla="*/ 18 h 42"/>
                <a:gd name="T4" fmla="*/ 24 w 1801"/>
                <a:gd name="T5" fmla="*/ 18 h 42"/>
                <a:gd name="T6" fmla="*/ 24 w 1801"/>
                <a:gd name="T7" fmla="*/ 18 h 42"/>
                <a:gd name="T8" fmla="*/ 1783 w 1801"/>
                <a:gd name="T9" fmla="*/ 18 h 42"/>
                <a:gd name="T10" fmla="*/ 1801 w 1801"/>
                <a:gd name="T11" fmla="*/ 0 h 42"/>
                <a:gd name="T12" fmla="*/ 0 w 1801"/>
                <a:gd name="T13" fmla="*/ 0 h 42"/>
                <a:gd name="T14" fmla="*/ 0 w 1801"/>
                <a:gd name="T15" fmla="*/ 42 h 42"/>
                <a:gd name="T16" fmla="*/ 1801 w 1801"/>
                <a:gd name="T17" fmla="*/ 42 h 42"/>
                <a:gd name="T18" fmla="*/ 1801 w 1801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1" h="42">
                  <a:moveTo>
                    <a:pt x="1783" y="18"/>
                  </a:moveTo>
                  <a:lnTo>
                    <a:pt x="178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783" y="18"/>
                  </a:lnTo>
                  <a:close/>
                  <a:moveTo>
                    <a:pt x="1801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801" y="42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08A5AAF2-9BA4-4B55-A73A-D702D283E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9051" y="8505825"/>
              <a:ext cx="2859088" cy="66675"/>
            </a:xfrm>
            <a:custGeom>
              <a:avLst/>
              <a:gdLst>
                <a:gd name="T0" fmla="*/ 1783 w 1801"/>
                <a:gd name="T1" fmla="*/ 18 h 42"/>
                <a:gd name="T2" fmla="*/ 1783 w 1801"/>
                <a:gd name="T3" fmla="*/ 18 h 42"/>
                <a:gd name="T4" fmla="*/ 24 w 1801"/>
                <a:gd name="T5" fmla="*/ 18 h 42"/>
                <a:gd name="T6" fmla="*/ 24 w 1801"/>
                <a:gd name="T7" fmla="*/ 18 h 42"/>
                <a:gd name="T8" fmla="*/ 1783 w 1801"/>
                <a:gd name="T9" fmla="*/ 18 h 42"/>
                <a:gd name="T10" fmla="*/ 1801 w 1801"/>
                <a:gd name="T11" fmla="*/ 0 h 42"/>
                <a:gd name="T12" fmla="*/ 0 w 1801"/>
                <a:gd name="T13" fmla="*/ 0 h 42"/>
                <a:gd name="T14" fmla="*/ 0 w 1801"/>
                <a:gd name="T15" fmla="*/ 42 h 42"/>
                <a:gd name="T16" fmla="*/ 1801 w 1801"/>
                <a:gd name="T17" fmla="*/ 42 h 42"/>
                <a:gd name="T18" fmla="*/ 1801 w 1801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1" h="42">
                  <a:moveTo>
                    <a:pt x="1783" y="18"/>
                  </a:moveTo>
                  <a:lnTo>
                    <a:pt x="178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783" y="18"/>
                  </a:lnTo>
                  <a:moveTo>
                    <a:pt x="1801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801" y="42"/>
                  </a:lnTo>
                  <a:lnTo>
                    <a:pt x="18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Oval 38">
              <a:extLst>
                <a:ext uri="{FF2B5EF4-FFF2-40B4-BE49-F238E27FC236}">
                  <a16:creationId xmlns:a16="http://schemas.microsoft.com/office/drawing/2014/main" id="{246615EA-C1F9-42B1-AA4F-E74AF50A7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0013" y="8534400"/>
              <a:ext cx="123825" cy="123825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Oval 39">
              <a:extLst>
                <a:ext uri="{FF2B5EF4-FFF2-40B4-BE49-F238E27FC236}">
                  <a16:creationId xmlns:a16="http://schemas.microsoft.com/office/drawing/2014/main" id="{E7CC226F-4FC7-4916-8FE7-696D34203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8553450"/>
              <a:ext cx="85725" cy="85725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Oval 40">
              <a:extLst>
                <a:ext uri="{FF2B5EF4-FFF2-40B4-BE49-F238E27FC236}">
                  <a16:creationId xmlns:a16="http://schemas.microsoft.com/office/drawing/2014/main" id="{3DE3630F-6CF0-4A84-8A2C-240944346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3" y="8534400"/>
              <a:ext cx="123825" cy="123825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" name="Oval 41">
              <a:extLst>
                <a:ext uri="{FF2B5EF4-FFF2-40B4-BE49-F238E27FC236}">
                  <a16:creationId xmlns:a16="http://schemas.microsoft.com/office/drawing/2014/main" id="{6C888C10-265E-4AE5-8FFE-D420B129C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9563" y="8553450"/>
              <a:ext cx="85725" cy="85725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Oval 42">
              <a:extLst>
                <a:ext uri="{FF2B5EF4-FFF2-40B4-BE49-F238E27FC236}">
                  <a16:creationId xmlns:a16="http://schemas.microsoft.com/office/drawing/2014/main" id="{E87FD583-E2F4-47D7-9DE2-731CDC25D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1013" y="8534400"/>
              <a:ext cx="123825" cy="123825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Oval 43">
              <a:extLst>
                <a:ext uri="{FF2B5EF4-FFF2-40B4-BE49-F238E27FC236}">
                  <a16:creationId xmlns:a16="http://schemas.microsoft.com/office/drawing/2014/main" id="{93436988-E617-482D-BE56-01D25725C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063" y="8553450"/>
              <a:ext cx="85725" cy="85725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FFB5390B-DB86-43EC-8C65-4C149EBE4ED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2"/>
          <a:stretch/>
        </p:blipFill>
        <p:spPr bwMode="auto">
          <a:xfrm>
            <a:off x="6719371" y="3446807"/>
            <a:ext cx="11538466" cy="82337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79A36B4-3DFA-4F2C-B42D-C142F7581020}"/>
              </a:ext>
            </a:extLst>
          </p:cNvPr>
          <p:cNvGrpSpPr/>
          <p:nvPr/>
        </p:nvGrpSpPr>
        <p:grpSpPr>
          <a:xfrm>
            <a:off x="1336519" y="1672947"/>
            <a:ext cx="9372276" cy="2170158"/>
            <a:chOff x="2192250" y="5282583"/>
            <a:chExt cx="6070349" cy="2131527"/>
          </a:xfrm>
        </p:grpSpPr>
        <p:grpSp>
          <p:nvGrpSpPr>
            <p:cNvPr id="28" name="กลุ่ม 22">
              <a:extLst>
                <a:ext uri="{FF2B5EF4-FFF2-40B4-BE49-F238E27FC236}">
                  <a16:creationId xmlns:a16="http://schemas.microsoft.com/office/drawing/2014/main" id="{7AC53F7F-06F4-4C06-9FE0-2B5903304F93}"/>
                </a:ext>
              </a:extLst>
            </p:cNvPr>
            <p:cNvGrpSpPr/>
            <p:nvPr/>
          </p:nvGrpSpPr>
          <p:grpSpPr>
            <a:xfrm>
              <a:off x="2332037" y="5282583"/>
              <a:ext cx="5930562" cy="2131527"/>
              <a:chOff x="2706015" y="2723362"/>
              <a:chExt cx="8098436" cy="2131527"/>
            </a:xfrm>
          </p:grpSpPr>
          <p:sp>
            <p:nvSpPr>
              <p:cNvPr id="30" name="Title 20">
                <a:extLst>
                  <a:ext uri="{FF2B5EF4-FFF2-40B4-BE49-F238E27FC236}">
                    <a16:creationId xmlns:a16="http://schemas.microsoft.com/office/drawing/2014/main" id="{A214DDCC-E4F0-4C67-AC7F-7B2C4008DB0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770995-16E2-491D-981C-22558527FE8D}"/>
                  </a:ext>
                </a:extLst>
              </p:cNvPr>
              <p:cNvSpPr txBox="1"/>
              <p:nvPr/>
            </p:nvSpPr>
            <p:spPr>
              <a:xfrm>
                <a:off x="2837737" y="2723362"/>
                <a:ext cx="5723065" cy="1420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Non-Operational Staff Dashboard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F18A21-051F-4CE8-8128-31789BC93F58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675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2D79DB-5048-4BA5-960F-C188D80ACF04}"/>
              </a:ext>
            </a:extLst>
          </p:cNvPr>
          <p:cNvSpPr txBox="1"/>
          <p:nvPr/>
        </p:nvSpPr>
        <p:spPr>
          <a:xfrm>
            <a:off x="7838425" y="762000"/>
            <a:ext cx="8646824" cy="83097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learnPro</a:t>
            </a:r>
            <a:r>
              <a:rPr lang="en-US" sz="4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Overview</a:t>
            </a:r>
            <a:endParaRPr lang="id-ID" sz="4800" b="1" dirty="0">
              <a:solidFill>
                <a:schemeClr val="accent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9458" name="Picture 2" descr="diagram_learnpro copy.png">
            <a:extLst>
              <a:ext uri="{FF2B5EF4-FFF2-40B4-BE49-F238E27FC236}">
                <a16:creationId xmlns:a16="http://schemas.microsoft.com/office/drawing/2014/main" id="{816452C3-A1FD-4812-8E37-1D11A44C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7" y="1208297"/>
            <a:ext cx="18821400" cy="1250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82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48BA83E6-3769-4AB4-9EFB-C02725C57D77}"/>
              </a:ext>
            </a:extLst>
          </p:cNvPr>
          <p:cNvGrpSpPr/>
          <p:nvPr/>
        </p:nvGrpSpPr>
        <p:grpSpPr>
          <a:xfrm>
            <a:off x="1417637" y="1905000"/>
            <a:ext cx="10298060" cy="2071952"/>
            <a:chOff x="2192250" y="5379041"/>
            <a:chExt cx="6669972" cy="2035069"/>
          </a:xfrm>
        </p:grpSpPr>
        <p:grpSp>
          <p:nvGrpSpPr>
            <p:cNvPr id="45" name="กลุ่ม 22">
              <a:extLst>
                <a:ext uri="{FF2B5EF4-FFF2-40B4-BE49-F238E27FC236}">
                  <a16:creationId xmlns:a16="http://schemas.microsoft.com/office/drawing/2014/main" id="{AAAE271E-5603-41ED-A350-89D0F43A6952}"/>
                </a:ext>
              </a:extLst>
            </p:cNvPr>
            <p:cNvGrpSpPr/>
            <p:nvPr/>
          </p:nvGrpSpPr>
          <p:grpSpPr>
            <a:xfrm>
              <a:off x="2332037" y="5379041"/>
              <a:ext cx="6530185" cy="2035069"/>
              <a:chOff x="2706015" y="2819820"/>
              <a:chExt cx="8917247" cy="2035069"/>
            </a:xfrm>
          </p:grpSpPr>
          <p:sp>
            <p:nvSpPr>
              <p:cNvPr id="47" name="Title 20">
                <a:extLst>
                  <a:ext uri="{FF2B5EF4-FFF2-40B4-BE49-F238E27FC236}">
                    <a16:creationId xmlns:a16="http://schemas.microsoft.com/office/drawing/2014/main" id="{EE967F41-F9B0-4C6B-9E94-05D3F1CFE7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2BA2CB-C939-4CD3-8A70-6C018654391A}"/>
                  </a:ext>
                </a:extLst>
              </p:cNvPr>
              <p:cNvSpPr txBox="1"/>
              <p:nvPr/>
            </p:nvSpPr>
            <p:spPr>
              <a:xfrm>
                <a:off x="2837737" y="2819820"/>
                <a:ext cx="878552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Learning Management System</a:t>
                </a: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2F92B9-C26C-4E00-8EB0-EC146589B1D4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C2BFB61-F228-4DF9-A382-E8896AEA9D18}"/>
              </a:ext>
            </a:extLst>
          </p:cNvPr>
          <p:cNvGrpSpPr/>
          <p:nvPr/>
        </p:nvGrpSpPr>
        <p:grpSpPr>
          <a:xfrm>
            <a:off x="11788716" y="2514600"/>
            <a:ext cx="11422121" cy="8834482"/>
            <a:chOff x="10645716" y="1066800"/>
            <a:chExt cx="11422121" cy="8834482"/>
          </a:xfrm>
        </p:grpSpPr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7A3F56D2-150A-4F15-AD4F-954146FF4C47}"/>
                </a:ext>
              </a:extLst>
            </p:cNvPr>
            <p:cNvGrpSpPr/>
            <p:nvPr/>
          </p:nvGrpSpPr>
          <p:grpSpPr>
            <a:xfrm>
              <a:off x="10645716" y="1066800"/>
              <a:ext cx="11422121" cy="8834482"/>
              <a:chOff x="20837526" y="8896350"/>
              <a:chExt cx="4144963" cy="3367499"/>
            </a:xfrm>
          </p:grpSpPr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3946D6FF-F0EA-47AF-9559-439F4C501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7526" y="8896350"/>
                <a:ext cx="4144963" cy="2713289"/>
              </a:xfrm>
              <a:custGeom>
                <a:avLst/>
                <a:gdLst>
                  <a:gd name="T0" fmla="*/ 0 w 435"/>
                  <a:gd name="T1" fmla="*/ 264 h 264"/>
                  <a:gd name="T2" fmla="*/ 0 w 435"/>
                  <a:gd name="T3" fmla="*/ 10 h 264"/>
                  <a:gd name="T4" fmla="*/ 10 w 435"/>
                  <a:gd name="T5" fmla="*/ 0 h 264"/>
                  <a:gd name="T6" fmla="*/ 425 w 435"/>
                  <a:gd name="T7" fmla="*/ 0 h 264"/>
                  <a:gd name="T8" fmla="*/ 435 w 435"/>
                  <a:gd name="T9" fmla="*/ 10 h 264"/>
                  <a:gd name="T10" fmla="*/ 435 w 435"/>
                  <a:gd name="T11" fmla="*/ 264 h 264"/>
                  <a:gd name="T12" fmla="*/ 0 w 435"/>
                  <a:gd name="T1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264">
                    <a:moveTo>
                      <a:pt x="0" y="264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31" y="0"/>
                      <a:pt x="435" y="5"/>
                      <a:pt x="435" y="10"/>
                    </a:cubicBezTo>
                    <a:cubicBezTo>
                      <a:pt x="435" y="264"/>
                      <a:pt x="435" y="264"/>
                      <a:pt x="435" y="264"/>
                    </a:cubicBez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B54C4AA7-2C34-4C32-8459-DEA1BD9E3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7526" y="8896350"/>
                <a:ext cx="4144963" cy="133350"/>
              </a:xfrm>
              <a:custGeom>
                <a:avLst/>
                <a:gdLst>
                  <a:gd name="T0" fmla="*/ 425 w 435"/>
                  <a:gd name="T1" fmla="*/ 0 h 14"/>
                  <a:gd name="T2" fmla="*/ 10 w 435"/>
                  <a:gd name="T3" fmla="*/ 0 h 14"/>
                  <a:gd name="T4" fmla="*/ 0 w 435"/>
                  <a:gd name="T5" fmla="*/ 10 h 14"/>
                  <a:gd name="T6" fmla="*/ 0 w 435"/>
                  <a:gd name="T7" fmla="*/ 14 h 14"/>
                  <a:gd name="T8" fmla="*/ 10 w 435"/>
                  <a:gd name="T9" fmla="*/ 4 h 14"/>
                  <a:gd name="T10" fmla="*/ 425 w 435"/>
                  <a:gd name="T11" fmla="*/ 4 h 14"/>
                  <a:gd name="T12" fmla="*/ 435 w 435"/>
                  <a:gd name="T13" fmla="*/ 14 h 14"/>
                  <a:gd name="T14" fmla="*/ 435 w 435"/>
                  <a:gd name="T15" fmla="*/ 10 h 14"/>
                  <a:gd name="T16" fmla="*/ 425 w 435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5" h="14">
                    <a:moveTo>
                      <a:pt x="42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9"/>
                      <a:pt x="4" y="4"/>
                      <a:pt x="10" y="4"/>
                    </a:cubicBezTo>
                    <a:cubicBezTo>
                      <a:pt x="425" y="4"/>
                      <a:pt x="425" y="4"/>
                      <a:pt x="425" y="4"/>
                    </a:cubicBezTo>
                    <a:cubicBezTo>
                      <a:pt x="431" y="4"/>
                      <a:pt x="435" y="9"/>
                      <a:pt x="435" y="14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5" y="5"/>
                      <a:pt x="431" y="0"/>
                      <a:pt x="425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0" name="Freeform 25">
                <a:extLst>
                  <a:ext uri="{FF2B5EF4-FFF2-40B4-BE49-F238E27FC236}">
                    <a16:creationId xmlns:a16="http://schemas.microsoft.com/office/drawing/2014/main" id="{CE76C3D6-70B0-4631-BC8B-2990FDF9D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7526" y="11494796"/>
                <a:ext cx="4144963" cy="287629"/>
              </a:xfrm>
              <a:custGeom>
                <a:avLst/>
                <a:gdLst>
                  <a:gd name="T0" fmla="*/ 425 w 435"/>
                  <a:gd name="T1" fmla="*/ 39 h 39"/>
                  <a:gd name="T2" fmla="*/ 10 w 435"/>
                  <a:gd name="T3" fmla="*/ 39 h 39"/>
                  <a:gd name="T4" fmla="*/ 0 w 435"/>
                  <a:gd name="T5" fmla="*/ 29 h 39"/>
                  <a:gd name="T6" fmla="*/ 0 w 435"/>
                  <a:gd name="T7" fmla="*/ 0 h 39"/>
                  <a:gd name="T8" fmla="*/ 435 w 435"/>
                  <a:gd name="T9" fmla="*/ 0 h 39"/>
                  <a:gd name="T10" fmla="*/ 435 w 435"/>
                  <a:gd name="T11" fmla="*/ 29 h 39"/>
                  <a:gd name="T12" fmla="*/ 425 w 435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39">
                    <a:moveTo>
                      <a:pt x="425" y="39"/>
                    </a:moveTo>
                    <a:cubicBezTo>
                      <a:pt x="10" y="39"/>
                      <a:pt x="10" y="39"/>
                      <a:pt x="10" y="39"/>
                    </a:cubicBezTo>
                    <a:cubicBezTo>
                      <a:pt x="4" y="39"/>
                      <a:pt x="0" y="35"/>
                      <a:pt x="0" y="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35" y="0"/>
                      <a:pt x="435" y="0"/>
                      <a:pt x="435" y="0"/>
                    </a:cubicBezTo>
                    <a:cubicBezTo>
                      <a:pt x="435" y="29"/>
                      <a:pt x="435" y="29"/>
                      <a:pt x="435" y="29"/>
                    </a:cubicBezTo>
                    <a:cubicBezTo>
                      <a:pt x="435" y="35"/>
                      <a:pt x="431" y="39"/>
                      <a:pt x="425" y="39"/>
                    </a:cubicBezTo>
                    <a:close/>
                  </a:path>
                </a:pathLst>
              </a:custGeom>
              <a:solidFill>
                <a:srgbClr val="DF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1" name="Freeform 26">
                <a:extLst>
                  <a:ext uri="{FF2B5EF4-FFF2-40B4-BE49-F238E27FC236}">
                    <a16:creationId xmlns:a16="http://schemas.microsoft.com/office/drawing/2014/main" id="{364C23EE-2C17-42DF-A991-EEABDBB35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7226" y="11772900"/>
                <a:ext cx="1390650" cy="490949"/>
              </a:xfrm>
              <a:custGeom>
                <a:avLst/>
                <a:gdLst>
                  <a:gd name="T0" fmla="*/ 0 w 876"/>
                  <a:gd name="T1" fmla="*/ 312 h 312"/>
                  <a:gd name="T2" fmla="*/ 0 w 876"/>
                  <a:gd name="T3" fmla="*/ 282 h 312"/>
                  <a:gd name="T4" fmla="*/ 102 w 876"/>
                  <a:gd name="T5" fmla="*/ 270 h 312"/>
                  <a:gd name="T6" fmla="*/ 174 w 876"/>
                  <a:gd name="T7" fmla="*/ 0 h 312"/>
                  <a:gd name="T8" fmla="*/ 702 w 876"/>
                  <a:gd name="T9" fmla="*/ 0 h 312"/>
                  <a:gd name="T10" fmla="*/ 774 w 876"/>
                  <a:gd name="T11" fmla="*/ 270 h 312"/>
                  <a:gd name="T12" fmla="*/ 876 w 876"/>
                  <a:gd name="T13" fmla="*/ 282 h 312"/>
                  <a:gd name="T14" fmla="*/ 876 w 876"/>
                  <a:gd name="T15" fmla="*/ 312 h 312"/>
                  <a:gd name="T16" fmla="*/ 0 w 876"/>
                  <a:gd name="T1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6" h="312">
                    <a:moveTo>
                      <a:pt x="0" y="312"/>
                    </a:moveTo>
                    <a:lnTo>
                      <a:pt x="0" y="282"/>
                    </a:lnTo>
                    <a:lnTo>
                      <a:pt x="102" y="270"/>
                    </a:lnTo>
                    <a:lnTo>
                      <a:pt x="174" y="0"/>
                    </a:lnTo>
                    <a:lnTo>
                      <a:pt x="702" y="0"/>
                    </a:lnTo>
                    <a:lnTo>
                      <a:pt x="774" y="270"/>
                    </a:lnTo>
                    <a:lnTo>
                      <a:pt x="876" y="282"/>
                    </a:lnTo>
                    <a:lnTo>
                      <a:pt x="876" y="312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DF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id="{3E5DCA28-DB4C-4D79-AD25-E367A2FC9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3926" y="11772900"/>
                <a:ext cx="866775" cy="76200"/>
              </a:xfrm>
              <a:custGeom>
                <a:avLst/>
                <a:gdLst>
                  <a:gd name="T0" fmla="*/ 0 w 546"/>
                  <a:gd name="T1" fmla="*/ 48 h 48"/>
                  <a:gd name="T2" fmla="*/ 6 w 546"/>
                  <a:gd name="T3" fmla="*/ 0 h 48"/>
                  <a:gd name="T4" fmla="*/ 534 w 546"/>
                  <a:gd name="T5" fmla="*/ 0 h 48"/>
                  <a:gd name="T6" fmla="*/ 546 w 546"/>
                  <a:gd name="T7" fmla="*/ 48 h 48"/>
                  <a:gd name="T8" fmla="*/ 0 w 546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48">
                    <a:moveTo>
                      <a:pt x="0" y="48"/>
                    </a:moveTo>
                    <a:lnTo>
                      <a:pt x="6" y="0"/>
                    </a:lnTo>
                    <a:lnTo>
                      <a:pt x="534" y="0"/>
                    </a:lnTo>
                    <a:lnTo>
                      <a:pt x="546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pic>
          <p:nvPicPr>
            <p:cNvPr id="22530" name="Picture 2" descr="https://lh3.googleusercontent.com/gWHsyIsJ1YlCCU6oPy-5g7lWs1VQNbYKEH2gw5sk17h8pJLql4F1JA6FTuVsQvC9ylHrD7tqRTPnVmmDcVY_oBgNkcACErFQ4xSAFmHu8b0Rx1-BwBN4lRGD62cb-NIHRHq7-icxRr4">
              <a:extLst>
                <a:ext uri="{FF2B5EF4-FFF2-40B4-BE49-F238E27FC236}">
                  <a16:creationId xmlns:a16="http://schemas.microsoft.com/office/drawing/2014/main" id="{F53F603A-B89F-4AD2-904C-30CC80B1D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3366" y="1447800"/>
              <a:ext cx="10726818" cy="617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65D1C40-54F8-4BB0-8F25-1C49B98F334D}"/>
              </a:ext>
            </a:extLst>
          </p:cNvPr>
          <p:cNvSpPr/>
          <p:nvPr/>
        </p:nvSpPr>
        <p:spPr>
          <a:xfrm>
            <a:off x="1262022" y="4038600"/>
            <a:ext cx="9527891" cy="9579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LMS is Bespoke system designed specifically for the Fire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comprehensive management  and distribution of learning including reporting to show compliance, assessment scores, and completion dates of learning.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handles programmes and pathways of learning together with a revalidation system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built in authoring tools to create separate assessments, advanced e-learning modules that are mobile enabled, video streaming and sharing capability regionally and Nationally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038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089D9FA-10C9-4711-883C-D6F74114CA0E}"/>
              </a:ext>
            </a:extLst>
          </p:cNvPr>
          <p:cNvGrpSpPr/>
          <p:nvPr/>
        </p:nvGrpSpPr>
        <p:grpSpPr>
          <a:xfrm>
            <a:off x="1638094" y="925142"/>
            <a:ext cx="20556612" cy="2071953"/>
            <a:chOff x="2192250" y="5379040"/>
            <a:chExt cx="13314355" cy="2035070"/>
          </a:xfrm>
        </p:grpSpPr>
        <p:grpSp>
          <p:nvGrpSpPr>
            <p:cNvPr id="38" name="กลุ่ม 22">
              <a:extLst>
                <a:ext uri="{FF2B5EF4-FFF2-40B4-BE49-F238E27FC236}">
                  <a16:creationId xmlns:a16="http://schemas.microsoft.com/office/drawing/2014/main" id="{F8175628-9DB1-46F7-9CEF-17820F11A467}"/>
                </a:ext>
              </a:extLst>
            </p:cNvPr>
            <p:cNvGrpSpPr/>
            <p:nvPr/>
          </p:nvGrpSpPr>
          <p:grpSpPr>
            <a:xfrm>
              <a:off x="2332037" y="5379040"/>
              <a:ext cx="13174568" cy="2035070"/>
              <a:chOff x="2706015" y="2819819"/>
              <a:chExt cx="17990436" cy="2035070"/>
            </a:xfrm>
          </p:grpSpPr>
          <p:sp>
            <p:nvSpPr>
              <p:cNvPr id="40" name="Title 20">
                <a:extLst>
                  <a:ext uri="{FF2B5EF4-FFF2-40B4-BE49-F238E27FC236}">
                    <a16:creationId xmlns:a16="http://schemas.microsoft.com/office/drawing/2014/main" id="{4F5CA8A7-A8D7-4408-ABFD-E6FCED193A4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CCA36F-A1B0-49FC-B9F0-9499FAD7936D}"/>
                  </a:ext>
                </a:extLst>
              </p:cNvPr>
              <p:cNvSpPr txBox="1"/>
              <p:nvPr/>
            </p:nvSpPr>
            <p:spPr>
              <a:xfrm>
                <a:off x="2837736" y="2819819"/>
                <a:ext cx="1785871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Widest Selection of Fire Related e-Learning Course and Assessments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14B418C-AD92-4ED6-9592-F3581CB56FF0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6F4E3-C14D-4FBF-945B-6B9BB3BA4AA0}"/>
              </a:ext>
            </a:extLst>
          </p:cNvPr>
          <p:cNvSpPr/>
          <p:nvPr/>
        </p:nvSpPr>
        <p:spPr>
          <a:xfrm>
            <a:off x="3623907" y="2084552"/>
            <a:ext cx="17211327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Core Skill Videos, Courses and Assessments</a:t>
            </a:r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Firefighter Development Programme Courses and Assessments</a:t>
            </a:r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Management and Mandatory Courses for all Staff</a:t>
            </a:r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Convert your PowerPoints into e-Learning Courses - Conversion tool</a:t>
            </a:r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Every Subject Covered from Incident Command to BA</a:t>
            </a:r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EAED65-8E7D-4945-8471-08DA66B6C099}"/>
              </a:ext>
            </a:extLst>
          </p:cNvPr>
          <p:cNvGrpSpPr/>
          <p:nvPr/>
        </p:nvGrpSpPr>
        <p:grpSpPr>
          <a:xfrm>
            <a:off x="2442318" y="6248400"/>
            <a:ext cx="8805119" cy="7162800"/>
            <a:chOff x="2442318" y="6096000"/>
            <a:chExt cx="8805119" cy="71628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564280-8948-4644-A9ED-90013EDE06A3}"/>
                </a:ext>
              </a:extLst>
            </p:cNvPr>
            <p:cNvGrpSpPr/>
            <p:nvPr/>
          </p:nvGrpSpPr>
          <p:grpSpPr>
            <a:xfrm>
              <a:off x="2442318" y="6096000"/>
              <a:ext cx="8805119" cy="7162800"/>
              <a:chOff x="2442318" y="3352800"/>
              <a:chExt cx="8805119" cy="7162800"/>
            </a:xfrm>
          </p:grpSpPr>
          <p:grpSp>
            <p:nvGrpSpPr>
              <p:cNvPr id="20" name="กลุ่ม 5"/>
              <p:cNvGrpSpPr/>
              <p:nvPr/>
            </p:nvGrpSpPr>
            <p:grpSpPr>
              <a:xfrm>
                <a:off x="2442318" y="3352800"/>
                <a:ext cx="8805119" cy="7162800"/>
                <a:chOff x="20837526" y="8896350"/>
                <a:chExt cx="4144963" cy="3371850"/>
              </a:xfrm>
            </p:grpSpPr>
            <p:sp>
              <p:nvSpPr>
                <p:cNvPr id="21" name="Freeform 23"/>
                <p:cNvSpPr>
                  <a:spLocks/>
                </p:cNvSpPr>
                <p:nvPr/>
              </p:nvSpPr>
              <p:spPr bwMode="auto">
                <a:xfrm>
                  <a:off x="20837526" y="8896350"/>
                  <a:ext cx="4144963" cy="2514600"/>
                </a:xfrm>
                <a:custGeom>
                  <a:avLst/>
                  <a:gdLst>
                    <a:gd name="T0" fmla="*/ 0 w 435"/>
                    <a:gd name="T1" fmla="*/ 264 h 264"/>
                    <a:gd name="T2" fmla="*/ 0 w 435"/>
                    <a:gd name="T3" fmla="*/ 10 h 264"/>
                    <a:gd name="T4" fmla="*/ 10 w 435"/>
                    <a:gd name="T5" fmla="*/ 0 h 264"/>
                    <a:gd name="T6" fmla="*/ 425 w 435"/>
                    <a:gd name="T7" fmla="*/ 0 h 264"/>
                    <a:gd name="T8" fmla="*/ 435 w 435"/>
                    <a:gd name="T9" fmla="*/ 10 h 264"/>
                    <a:gd name="T10" fmla="*/ 435 w 435"/>
                    <a:gd name="T11" fmla="*/ 264 h 264"/>
                    <a:gd name="T12" fmla="*/ 0 w 435"/>
                    <a:gd name="T13" fmla="*/ 264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5" h="264">
                      <a:moveTo>
                        <a:pt x="0" y="264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25" y="0"/>
                        <a:pt x="425" y="0"/>
                        <a:pt x="425" y="0"/>
                      </a:cubicBezTo>
                      <a:cubicBezTo>
                        <a:pt x="431" y="0"/>
                        <a:pt x="435" y="5"/>
                        <a:pt x="435" y="10"/>
                      </a:cubicBezTo>
                      <a:cubicBezTo>
                        <a:pt x="435" y="264"/>
                        <a:pt x="435" y="264"/>
                        <a:pt x="435" y="264"/>
                      </a:cubicBez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1010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22" name="Freeform 24"/>
                <p:cNvSpPr>
                  <a:spLocks/>
                </p:cNvSpPr>
                <p:nvPr/>
              </p:nvSpPr>
              <p:spPr bwMode="auto">
                <a:xfrm>
                  <a:off x="20837526" y="8896350"/>
                  <a:ext cx="4144963" cy="133350"/>
                </a:xfrm>
                <a:custGeom>
                  <a:avLst/>
                  <a:gdLst>
                    <a:gd name="T0" fmla="*/ 425 w 435"/>
                    <a:gd name="T1" fmla="*/ 0 h 14"/>
                    <a:gd name="T2" fmla="*/ 10 w 435"/>
                    <a:gd name="T3" fmla="*/ 0 h 14"/>
                    <a:gd name="T4" fmla="*/ 0 w 435"/>
                    <a:gd name="T5" fmla="*/ 10 h 14"/>
                    <a:gd name="T6" fmla="*/ 0 w 435"/>
                    <a:gd name="T7" fmla="*/ 14 h 14"/>
                    <a:gd name="T8" fmla="*/ 10 w 435"/>
                    <a:gd name="T9" fmla="*/ 4 h 14"/>
                    <a:gd name="T10" fmla="*/ 425 w 435"/>
                    <a:gd name="T11" fmla="*/ 4 h 14"/>
                    <a:gd name="T12" fmla="*/ 435 w 435"/>
                    <a:gd name="T13" fmla="*/ 14 h 14"/>
                    <a:gd name="T14" fmla="*/ 435 w 435"/>
                    <a:gd name="T15" fmla="*/ 10 h 14"/>
                    <a:gd name="T16" fmla="*/ 425 w 435"/>
                    <a:gd name="T1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5" h="14">
                      <a:moveTo>
                        <a:pt x="425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9"/>
                        <a:pt x="4" y="4"/>
                        <a:pt x="10" y="4"/>
                      </a:cubicBezTo>
                      <a:cubicBezTo>
                        <a:pt x="425" y="4"/>
                        <a:pt x="425" y="4"/>
                        <a:pt x="425" y="4"/>
                      </a:cubicBezTo>
                      <a:cubicBezTo>
                        <a:pt x="431" y="4"/>
                        <a:pt x="435" y="9"/>
                        <a:pt x="435" y="14"/>
                      </a:cubicBezTo>
                      <a:cubicBezTo>
                        <a:pt x="435" y="10"/>
                        <a:pt x="435" y="10"/>
                        <a:pt x="435" y="10"/>
                      </a:cubicBezTo>
                      <a:cubicBezTo>
                        <a:pt x="435" y="5"/>
                        <a:pt x="431" y="0"/>
                        <a:pt x="425" y="0"/>
                      </a:cubicBezTo>
                      <a:close/>
                    </a:path>
                  </a:pathLst>
                </a:custGeom>
                <a:solidFill>
                  <a:srgbClr val="1E1E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23" name="Freeform 25"/>
                <p:cNvSpPr>
                  <a:spLocks/>
                </p:cNvSpPr>
                <p:nvPr/>
              </p:nvSpPr>
              <p:spPr bwMode="auto">
                <a:xfrm>
                  <a:off x="20837526" y="11410950"/>
                  <a:ext cx="4144963" cy="371475"/>
                </a:xfrm>
                <a:custGeom>
                  <a:avLst/>
                  <a:gdLst>
                    <a:gd name="T0" fmla="*/ 425 w 435"/>
                    <a:gd name="T1" fmla="*/ 39 h 39"/>
                    <a:gd name="T2" fmla="*/ 10 w 435"/>
                    <a:gd name="T3" fmla="*/ 39 h 39"/>
                    <a:gd name="T4" fmla="*/ 0 w 435"/>
                    <a:gd name="T5" fmla="*/ 29 h 39"/>
                    <a:gd name="T6" fmla="*/ 0 w 435"/>
                    <a:gd name="T7" fmla="*/ 0 h 39"/>
                    <a:gd name="T8" fmla="*/ 435 w 435"/>
                    <a:gd name="T9" fmla="*/ 0 h 39"/>
                    <a:gd name="T10" fmla="*/ 435 w 435"/>
                    <a:gd name="T11" fmla="*/ 29 h 39"/>
                    <a:gd name="T12" fmla="*/ 425 w 435"/>
                    <a:gd name="T13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5" h="39">
                      <a:moveTo>
                        <a:pt x="425" y="39"/>
                      </a:move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4" y="39"/>
                        <a:pt x="0" y="35"/>
                        <a:pt x="0" y="2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35" y="0"/>
                        <a:pt x="435" y="0"/>
                        <a:pt x="435" y="0"/>
                      </a:cubicBezTo>
                      <a:cubicBezTo>
                        <a:pt x="435" y="29"/>
                        <a:pt x="435" y="29"/>
                        <a:pt x="435" y="29"/>
                      </a:cubicBezTo>
                      <a:cubicBezTo>
                        <a:pt x="435" y="35"/>
                        <a:pt x="431" y="39"/>
                        <a:pt x="425" y="39"/>
                      </a:cubicBezTo>
                      <a:close/>
                    </a:path>
                  </a:pathLst>
                </a:custGeom>
                <a:solidFill>
                  <a:srgbClr val="DFE4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24" name="Freeform 26"/>
                <p:cNvSpPr>
                  <a:spLocks/>
                </p:cNvSpPr>
                <p:nvPr/>
              </p:nvSpPr>
              <p:spPr bwMode="auto">
                <a:xfrm>
                  <a:off x="22247226" y="11772900"/>
                  <a:ext cx="1390650" cy="495300"/>
                </a:xfrm>
                <a:custGeom>
                  <a:avLst/>
                  <a:gdLst>
                    <a:gd name="T0" fmla="*/ 0 w 876"/>
                    <a:gd name="T1" fmla="*/ 312 h 312"/>
                    <a:gd name="T2" fmla="*/ 0 w 876"/>
                    <a:gd name="T3" fmla="*/ 282 h 312"/>
                    <a:gd name="T4" fmla="*/ 102 w 876"/>
                    <a:gd name="T5" fmla="*/ 270 h 312"/>
                    <a:gd name="T6" fmla="*/ 174 w 876"/>
                    <a:gd name="T7" fmla="*/ 0 h 312"/>
                    <a:gd name="T8" fmla="*/ 702 w 876"/>
                    <a:gd name="T9" fmla="*/ 0 h 312"/>
                    <a:gd name="T10" fmla="*/ 774 w 876"/>
                    <a:gd name="T11" fmla="*/ 270 h 312"/>
                    <a:gd name="T12" fmla="*/ 876 w 876"/>
                    <a:gd name="T13" fmla="*/ 282 h 312"/>
                    <a:gd name="T14" fmla="*/ 876 w 876"/>
                    <a:gd name="T15" fmla="*/ 312 h 312"/>
                    <a:gd name="T16" fmla="*/ 0 w 876"/>
                    <a:gd name="T17" fmla="*/ 31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6" h="312">
                      <a:moveTo>
                        <a:pt x="0" y="312"/>
                      </a:moveTo>
                      <a:lnTo>
                        <a:pt x="0" y="282"/>
                      </a:lnTo>
                      <a:lnTo>
                        <a:pt x="102" y="270"/>
                      </a:lnTo>
                      <a:lnTo>
                        <a:pt x="174" y="0"/>
                      </a:lnTo>
                      <a:lnTo>
                        <a:pt x="702" y="0"/>
                      </a:lnTo>
                      <a:lnTo>
                        <a:pt x="774" y="270"/>
                      </a:lnTo>
                      <a:lnTo>
                        <a:pt x="876" y="282"/>
                      </a:lnTo>
                      <a:lnTo>
                        <a:pt x="876" y="312"/>
                      </a:lnTo>
                      <a:lnTo>
                        <a:pt x="0" y="312"/>
                      </a:lnTo>
                      <a:close/>
                    </a:path>
                  </a:pathLst>
                </a:custGeom>
                <a:solidFill>
                  <a:srgbClr val="DFE4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25" name="Freeform 27"/>
                <p:cNvSpPr>
                  <a:spLocks/>
                </p:cNvSpPr>
                <p:nvPr/>
              </p:nvSpPr>
              <p:spPr bwMode="auto">
                <a:xfrm>
                  <a:off x="22513926" y="11772900"/>
                  <a:ext cx="866775" cy="76200"/>
                </a:xfrm>
                <a:custGeom>
                  <a:avLst/>
                  <a:gdLst>
                    <a:gd name="T0" fmla="*/ 0 w 546"/>
                    <a:gd name="T1" fmla="*/ 48 h 48"/>
                    <a:gd name="T2" fmla="*/ 6 w 546"/>
                    <a:gd name="T3" fmla="*/ 0 h 48"/>
                    <a:gd name="T4" fmla="*/ 534 w 546"/>
                    <a:gd name="T5" fmla="*/ 0 h 48"/>
                    <a:gd name="T6" fmla="*/ 546 w 546"/>
                    <a:gd name="T7" fmla="*/ 48 h 48"/>
                    <a:gd name="T8" fmla="*/ 0 w 546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6" h="48">
                      <a:moveTo>
                        <a:pt x="0" y="48"/>
                      </a:moveTo>
                      <a:lnTo>
                        <a:pt x="6" y="0"/>
                      </a:lnTo>
                      <a:lnTo>
                        <a:pt x="534" y="0"/>
                      </a:lnTo>
                      <a:lnTo>
                        <a:pt x="546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pic>
            <p:nvPicPr>
              <p:cNvPr id="28674" name="Picture 2" descr="https://lh5.googleusercontent.com/17PHnWxPPwMflGJabbMxn7UO8ygyzFRxt7C6B9lvBzSK4Fr3H0g2gqZ7lcsmTzDjRIpeXPWtG-VJXs7ddE5JiKVHfiXwgxqQ8wp0ZNVeqlE3YGNbLneFgttgY2BFAA-8p3W3nA_JZeM">
                <a:extLst>
                  <a:ext uri="{FF2B5EF4-FFF2-40B4-BE49-F238E27FC236}">
                    <a16:creationId xmlns:a16="http://schemas.microsoft.com/office/drawing/2014/main" id="{37432672-0C2B-4413-A410-6880AEB55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3232" y="3891529"/>
                <a:ext cx="8143205" cy="4352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842" name="Picture 2" descr="https://lh6.googleusercontent.com/W5RzJe4-jYkI6HTiu_FEq4v_uCR_h5qd50H6P5uYXjO2UH6NUX4VNJ7zgQOGzf7Se5boku1YWaDpykNLzx1xmBjgSeV01VOnuGNZOVNVbO1eFx021HxcnzATzCt0LMG7HV5mMqA51Qg">
              <a:extLst>
                <a:ext uri="{FF2B5EF4-FFF2-40B4-BE49-F238E27FC236}">
                  <a16:creationId xmlns:a16="http://schemas.microsoft.com/office/drawing/2014/main" id="{B85BF4BC-EC04-4378-B66F-EC389B794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83" y="6432267"/>
              <a:ext cx="8180354" cy="4739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1A3D25-98FF-40CD-AE52-E855BA7F3291}"/>
              </a:ext>
            </a:extLst>
          </p:cNvPr>
          <p:cNvGrpSpPr/>
          <p:nvPr/>
        </p:nvGrpSpPr>
        <p:grpSpPr>
          <a:xfrm>
            <a:off x="13685837" y="6248400"/>
            <a:ext cx="8805119" cy="7162800"/>
            <a:chOff x="13719918" y="6172200"/>
            <a:chExt cx="8805119" cy="71628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E1D6F0-E74B-4B84-97A0-B6E611F216DA}"/>
                </a:ext>
              </a:extLst>
            </p:cNvPr>
            <p:cNvGrpSpPr/>
            <p:nvPr/>
          </p:nvGrpSpPr>
          <p:grpSpPr>
            <a:xfrm>
              <a:off x="13719918" y="6172200"/>
              <a:ext cx="8805119" cy="7162800"/>
              <a:chOff x="13719918" y="3352800"/>
              <a:chExt cx="8805119" cy="7162800"/>
            </a:xfrm>
          </p:grpSpPr>
          <p:grpSp>
            <p:nvGrpSpPr>
              <p:cNvPr id="2" name="กลุ่ม 5"/>
              <p:cNvGrpSpPr/>
              <p:nvPr/>
            </p:nvGrpSpPr>
            <p:grpSpPr>
              <a:xfrm>
                <a:off x="13719918" y="3352800"/>
                <a:ext cx="8805119" cy="7162800"/>
                <a:chOff x="20837526" y="8896350"/>
                <a:chExt cx="4144963" cy="3371850"/>
              </a:xfrm>
            </p:grpSpPr>
            <p:sp>
              <p:nvSpPr>
                <p:cNvPr id="3" name="Freeform 23"/>
                <p:cNvSpPr>
                  <a:spLocks/>
                </p:cNvSpPr>
                <p:nvPr/>
              </p:nvSpPr>
              <p:spPr bwMode="auto">
                <a:xfrm>
                  <a:off x="20837526" y="8896350"/>
                  <a:ext cx="4144963" cy="2514600"/>
                </a:xfrm>
                <a:custGeom>
                  <a:avLst/>
                  <a:gdLst>
                    <a:gd name="T0" fmla="*/ 0 w 435"/>
                    <a:gd name="T1" fmla="*/ 264 h 264"/>
                    <a:gd name="T2" fmla="*/ 0 w 435"/>
                    <a:gd name="T3" fmla="*/ 10 h 264"/>
                    <a:gd name="T4" fmla="*/ 10 w 435"/>
                    <a:gd name="T5" fmla="*/ 0 h 264"/>
                    <a:gd name="T6" fmla="*/ 425 w 435"/>
                    <a:gd name="T7" fmla="*/ 0 h 264"/>
                    <a:gd name="T8" fmla="*/ 435 w 435"/>
                    <a:gd name="T9" fmla="*/ 10 h 264"/>
                    <a:gd name="T10" fmla="*/ 435 w 435"/>
                    <a:gd name="T11" fmla="*/ 264 h 264"/>
                    <a:gd name="T12" fmla="*/ 0 w 435"/>
                    <a:gd name="T13" fmla="*/ 264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5" h="264">
                      <a:moveTo>
                        <a:pt x="0" y="264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25" y="0"/>
                        <a:pt x="425" y="0"/>
                        <a:pt x="425" y="0"/>
                      </a:cubicBezTo>
                      <a:cubicBezTo>
                        <a:pt x="431" y="0"/>
                        <a:pt x="435" y="5"/>
                        <a:pt x="435" y="10"/>
                      </a:cubicBezTo>
                      <a:cubicBezTo>
                        <a:pt x="435" y="264"/>
                        <a:pt x="435" y="264"/>
                        <a:pt x="435" y="264"/>
                      </a:cubicBez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10101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4" name="Freeform 24"/>
                <p:cNvSpPr>
                  <a:spLocks/>
                </p:cNvSpPr>
                <p:nvPr/>
              </p:nvSpPr>
              <p:spPr bwMode="auto">
                <a:xfrm>
                  <a:off x="20837526" y="8896350"/>
                  <a:ext cx="4144963" cy="133350"/>
                </a:xfrm>
                <a:custGeom>
                  <a:avLst/>
                  <a:gdLst>
                    <a:gd name="T0" fmla="*/ 425 w 435"/>
                    <a:gd name="T1" fmla="*/ 0 h 14"/>
                    <a:gd name="T2" fmla="*/ 10 w 435"/>
                    <a:gd name="T3" fmla="*/ 0 h 14"/>
                    <a:gd name="T4" fmla="*/ 0 w 435"/>
                    <a:gd name="T5" fmla="*/ 10 h 14"/>
                    <a:gd name="T6" fmla="*/ 0 w 435"/>
                    <a:gd name="T7" fmla="*/ 14 h 14"/>
                    <a:gd name="T8" fmla="*/ 10 w 435"/>
                    <a:gd name="T9" fmla="*/ 4 h 14"/>
                    <a:gd name="T10" fmla="*/ 425 w 435"/>
                    <a:gd name="T11" fmla="*/ 4 h 14"/>
                    <a:gd name="T12" fmla="*/ 435 w 435"/>
                    <a:gd name="T13" fmla="*/ 14 h 14"/>
                    <a:gd name="T14" fmla="*/ 435 w 435"/>
                    <a:gd name="T15" fmla="*/ 10 h 14"/>
                    <a:gd name="T16" fmla="*/ 425 w 435"/>
                    <a:gd name="T1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5" h="14">
                      <a:moveTo>
                        <a:pt x="425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9"/>
                        <a:pt x="4" y="4"/>
                        <a:pt x="10" y="4"/>
                      </a:cubicBezTo>
                      <a:cubicBezTo>
                        <a:pt x="425" y="4"/>
                        <a:pt x="425" y="4"/>
                        <a:pt x="425" y="4"/>
                      </a:cubicBezTo>
                      <a:cubicBezTo>
                        <a:pt x="431" y="4"/>
                        <a:pt x="435" y="9"/>
                        <a:pt x="435" y="14"/>
                      </a:cubicBezTo>
                      <a:cubicBezTo>
                        <a:pt x="435" y="10"/>
                        <a:pt x="435" y="10"/>
                        <a:pt x="435" y="10"/>
                      </a:cubicBezTo>
                      <a:cubicBezTo>
                        <a:pt x="435" y="5"/>
                        <a:pt x="431" y="0"/>
                        <a:pt x="425" y="0"/>
                      </a:cubicBezTo>
                      <a:close/>
                    </a:path>
                  </a:pathLst>
                </a:custGeom>
                <a:solidFill>
                  <a:srgbClr val="1E1E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5" name="Freeform 25"/>
                <p:cNvSpPr>
                  <a:spLocks/>
                </p:cNvSpPr>
                <p:nvPr/>
              </p:nvSpPr>
              <p:spPr bwMode="auto">
                <a:xfrm>
                  <a:off x="20837526" y="11410950"/>
                  <a:ext cx="4144963" cy="371475"/>
                </a:xfrm>
                <a:custGeom>
                  <a:avLst/>
                  <a:gdLst>
                    <a:gd name="T0" fmla="*/ 425 w 435"/>
                    <a:gd name="T1" fmla="*/ 39 h 39"/>
                    <a:gd name="T2" fmla="*/ 10 w 435"/>
                    <a:gd name="T3" fmla="*/ 39 h 39"/>
                    <a:gd name="T4" fmla="*/ 0 w 435"/>
                    <a:gd name="T5" fmla="*/ 29 h 39"/>
                    <a:gd name="T6" fmla="*/ 0 w 435"/>
                    <a:gd name="T7" fmla="*/ 0 h 39"/>
                    <a:gd name="T8" fmla="*/ 435 w 435"/>
                    <a:gd name="T9" fmla="*/ 0 h 39"/>
                    <a:gd name="T10" fmla="*/ 435 w 435"/>
                    <a:gd name="T11" fmla="*/ 29 h 39"/>
                    <a:gd name="T12" fmla="*/ 425 w 435"/>
                    <a:gd name="T13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5" h="39">
                      <a:moveTo>
                        <a:pt x="425" y="39"/>
                      </a:move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4" y="39"/>
                        <a:pt x="0" y="35"/>
                        <a:pt x="0" y="2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35" y="0"/>
                        <a:pt x="435" y="0"/>
                        <a:pt x="435" y="0"/>
                      </a:cubicBezTo>
                      <a:cubicBezTo>
                        <a:pt x="435" y="29"/>
                        <a:pt x="435" y="29"/>
                        <a:pt x="435" y="29"/>
                      </a:cubicBezTo>
                      <a:cubicBezTo>
                        <a:pt x="435" y="35"/>
                        <a:pt x="431" y="39"/>
                        <a:pt x="425" y="39"/>
                      </a:cubicBezTo>
                      <a:close/>
                    </a:path>
                  </a:pathLst>
                </a:custGeom>
                <a:solidFill>
                  <a:srgbClr val="DFE4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6" name="Freeform 26"/>
                <p:cNvSpPr>
                  <a:spLocks/>
                </p:cNvSpPr>
                <p:nvPr/>
              </p:nvSpPr>
              <p:spPr bwMode="auto">
                <a:xfrm>
                  <a:off x="22247226" y="11772900"/>
                  <a:ext cx="1390650" cy="495300"/>
                </a:xfrm>
                <a:custGeom>
                  <a:avLst/>
                  <a:gdLst>
                    <a:gd name="T0" fmla="*/ 0 w 876"/>
                    <a:gd name="T1" fmla="*/ 312 h 312"/>
                    <a:gd name="T2" fmla="*/ 0 w 876"/>
                    <a:gd name="T3" fmla="*/ 282 h 312"/>
                    <a:gd name="T4" fmla="*/ 102 w 876"/>
                    <a:gd name="T5" fmla="*/ 270 h 312"/>
                    <a:gd name="T6" fmla="*/ 174 w 876"/>
                    <a:gd name="T7" fmla="*/ 0 h 312"/>
                    <a:gd name="T8" fmla="*/ 702 w 876"/>
                    <a:gd name="T9" fmla="*/ 0 h 312"/>
                    <a:gd name="T10" fmla="*/ 774 w 876"/>
                    <a:gd name="T11" fmla="*/ 270 h 312"/>
                    <a:gd name="T12" fmla="*/ 876 w 876"/>
                    <a:gd name="T13" fmla="*/ 282 h 312"/>
                    <a:gd name="T14" fmla="*/ 876 w 876"/>
                    <a:gd name="T15" fmla="*/ 312 h 312"/>
                    <a:gd name="T16" fmla="*/ 0 w 876"/>
                    <a:gd name="T17" fmla="*/ 31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6" h="312">
                      <a:moveTo>
                        <a:pt x="0" y="312"/>
                      </a:moveTo>
                      <a:lnTo>
                        <a:pt x="0" y="282"/>
                      </a:lnTo>
                      <a:lnTo>
                        <a:pt x="102" y="270"/>
                      </a:lnTo>
                      <a:lnTo>
                        <a:pt x="174" y="0"/>
                      </a:lnTo>
                      <a:lnTo>
                        <a:pt x="702" y="0"/>
                      </a:lnTo>
                      <a:lnTo>
                        <a:pt x="774" y="270"/>
                      </a:lnTo>
                      <a:lnTo>
                        <a:pt x="876" y="282"/>
                      </a:lnTo>
                      <a:lnTo>
                        <a:pt x="876" y="312"/>
                      </a:lnTo>
                      <a:lnTo>
                        <a:pt x="0" y="312"/>
                      </a:lnTo>
                      <a:close/>
                    </a:path>
                  </a:pathLst>
                </a:custGeom>
                <a:solidFill>
                  <a:srgbClr val="DFE4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7" name="Freeform 27"/>
                <p:cNvSpPr>
                  <a:spLocks/>
                </p:cNvSpPr>
                <p:nvPr/>
              </p:nvSpPr>
              <p:spPr bwMode="auto">
                <a:xfrm>
                  <a:off x="22513926" y="11772900"/>
                  <a:ext cx="866775" cy="76200"/>
                </a:xfrm>
                <a:custGeom>
                  <a:avLst/>
                  <a:gdLst>
                    <a:gd name="T0" fmla="*/ 0 w 546"/>
                    <a:gd name="T1" fmla="*/ 48 h 48"/>
                    <a:gd name="T2" fmla="*/ 6 w 546"/>
                    <a:gd name="T3" fmla="*/ 0 h 48"/>
                    <a:gd name="T4" fmla="*/ 534 w 546"/>
                    <a:gd name="T5" fmla="*/ 0 h 48"/>
                    <a:gd name="T6" fmla="*/ 546 w 546"/>
                    <a:gd name="T7" fmla="*/ 48 h 48"/>
                    <a:gd name="T8" fmla="*/ 0 w 546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6" h="48">
                      <a:moveTo>
                        <a:pt x="0" y="48"/>
                      </a:moveTo>
                      <a:lnTo>
                        <a:pt x="6" y="0"/>
                      </a:lnTo>
                      <a:lnTo>
                        <a:pt x="534" y="0"/>
                      </a:lnTo>
                      <a:lnTo>
                        <a:pt x="546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pic>
            <p:nvPicPr>
              <p:cNvPr id="28676" name="Picture 4" descr="https://lh5.googleusercontent.com/tNrhfK4ayiWIXYbDk4B-u_NnLnJuDuE7DYaZ2oU2baSXmXAte6hljRiBAqdvcLpzEfTdFHjbfGRNge_haFqHCcNTdkiX40eOR4y2rXlVCjABSG2BeBIhKpQtH6nrGilGvIGNIHxnLe4">
                <a:extLst>
                  <a:ext uri="{FF2B5EF4-FFF2-40B4-BE49-F238E27FC236}">
                    <a16:creationId xmlns:a16="http://schemas.microsoft.com/office/drawing/2014/main" id="{9C950383-CBF6-45C9-940A-1EA7AEF60D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67735" y="3892798"/>
                <a:ext cx="8134682" cy="4336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844" name="Picture 4" descr="https://lh4.googleusercontent.com/L_pnZqeZQ_vsr4kyWn8-KtG5tY5vVTMDuDZ7L8t2YoqpMfV5A6vzdTg-Fdr71Gh9xwvhfm6N7n-nk22dUMUYHHvKQAdgA21tHYLguCnwyhfgh5D6BgTs71xGZJZnOddFhgeYigADjtQ">
              <a:extLst>
                <a:ext uri="{FF2B5EF4-FFF2-40B4-BE49-F238E27FC236}">
                  <a16:creationId xmlns:a16="http://schemas.microsoft.com/office/drawing/2014/main" id="{752D0AF0-E235-4734-8CE8-7852C5084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4268" y="6486108"/>
              <a:ext cx="8134682" cy="4562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8118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2D79DB-5048-4BA5-960F-C188D80ACF04}"/>
              </a:ext>
            </a:extLst>
          </p:cNvPr>
          <p:cNvSpPr txBox="1"/>
          <p:nvPr/>
        </p:nvSpPr>
        <p:spPr>
          <a:xfrm>
            <a:off x="7838425" y="762000"/>
            <a:ext cx="8646824" cy="83097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Overview</a:t>
            </a:r>
            <a:endParaRPr lang="id-ID" sz="4800" b="1" dirty="0">
              <a:solidFill>
                <a:schemeClr val="accent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12154B2-B798-4B04-A106-491337D3A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3037" y="1973979"/>
            <a:ext cx="18897600" cy="1125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70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DA521B7-CCE1-4C81-89BF-50A6099E0B51}"/>
              </a:ext>
            </a:extLst>
          </p:cNvPr>
          <p:cNvGrpSpPr/>
          <p:nvPr/>
        </p:nvGrpSpPr>
        <p:grpSpPr>
          <a:xfrm>
            <a:off x="13762037" y="2209800"/>
            <a:ext cx="10298060" cy="2071953"/>
            <a:chOff x="2192250" y="5379040"/>
            <a:chExt cx="6669972" cy="2035070"/>
          </a:xfrm>
        </p:grpSpPr>
        <p:grpSp>
          <p:nvGrpSpPr>
            <p:cNvPr id="31" name="กลุ่ม 22">
              <a:extLst>
                <a:ext uri="{FF2B5EF4-FFF2-40B4-BE49-F238E27FC236}">
                  <a16:creationId xmlns:a16="http://schemas.microsoft.com/office/drawing/2014/main" id="{347B591D-8CE5-4D9D-A34D-3D8F5B0FB885}"/>
                </a:ext>
              </a:extLst>
            </p:cNvPr>
            <p:cNvGrpSpPr/>
            <p:nvPr/>
          </p:nvGrpSpPr>
          <p:grpSpPr>
            <a:xfrm>
              <a:off x="2332037" y="5379040"/>
              <a:ext cx="6530185" cy="2035070"/>
              <a:chOff x="2706015" y="2819819"/>
              <a:chExt cx="8917247" cy="2035070"/>
            </a:xfrm>
          </p:grpSpPr>
          <p:sp>
            <p:nvSpPr>
              <p:cNvPr id="33" name="Title 20">
                <a:extLst>
                  <a:ext uri="{FF2B5EF4-FFF2-40B4-BE49-F238E27FC236}">
                    <a16:creationId xmlns:a16="http://schemas.microsoft.com/office/drawing/2014/main" id="{5425BBF0-B4BC-49A5-9993-56112793778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C18AAF-7397-489E-87DB-554D91FE122C}"/>
                  </a:ext>
                </a:extLst>
              </p:cNvPr>
              <p:cNvSpPr txBox="1"/>
              <p:nvPr/>
            </p:nvSpPr>
            <p:spPr>
              <a:xfrm>
                <a:off x="2837737" y="2819819"/>
                <a:ext cx="878552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Content Management System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33E43D-8AC7-4D28-9417-B8D655128E3C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821EDE-2BD6-488A-90ED-0515BB6B2B56}"/>
              </a:ext>
            </a:extLst>
          </p:cNvPr>
          <p:cNvGrpSpPr/>
          <p:nvPr/>
        </p:nvGrpSpPr>
        <p:grpSpPr>
          <a:xfrm>
            <a:off x="1227974" y="1295400"/>
            <a:ext cx="11125201" cy="7829623"/>
            <a:chOff x="922220" y="2943188"/>
            <a:chExt cx="11125201" cy="78296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70009" y="1295399"/>
              <a:ext cx="7829623" cy="11125201"/>
            </a:xfrm>
            <a:prstGeom prst="rect">
              <a:avLst/>
            </a:prstGeom>
          </p:spPr>
        </p:pic>
        <p:pic>
          <p:nvPicPr>
            <p:cNvPr id="26628" name="Picture 4" descr="https://lh4.googleusercontent.com/EHGZl-_0hnyBHrTcqDfti8QFpINem-cPAgbF4VbZflg-ILaQWdDtJil1Hq6qAUcYXBQBzlO8btfF2ELs-Mf8iJvfp-Xyb5R99Xi7bYMNwGx_WF6vlcIOe13hVzcde0Mvo13N3R-m1J0">
              <a:extLst>
                <a:ext uri="{FF2B5EF4-FFF2-40B4-BE49-F238E27FC236}">
                  <a16:creationId xmlns:a16="http://schemas.microsoft.com/office/drawing/2014/main" id="{F8CBAB99-F490-4313-A9A4-C2A849C1B7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69"/>
            <a:stretch/>
          </p:blipFill>
          <p:spPr bwMode="auto">
            <a:xfrm>
              <a:off x="1891107" y="3427390"/>
              <a:ext cx="9187426" cy="6859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630" name="Picture 6" descr="https://lh6.googleusercontent.com/RW8FUyccYa6RC43_iw4WeGWZ80AWxDjnbNEp_db5W5G2ZvlpREoBpB6g9Jqs7tO2GERJbEdO0L3-Wsedvd34E1jSNesOc7YMhIluDQjOtmv7myVR7nCQkNz0rOOVLOa4PI8yB3fzujc">
            <a:extLst>
              <a:ext uri="{FF2B5EF4-FFF2-40B4-BE49-F238E27FC236}">
                <a16:creationId xmlns:a16="http://schemas.microsoft.com/office/drawing/2014/main" id="{B08BB399-E070-43BD-B422-F653194F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2" y="9296400"/>
            <a:ext cx="94583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534F10-9C37-4444-A20F-E475AFFE1534}"/>
              </a:ext>
            </a:extLst>
          </p:cNvPr>
          <p:cNvSpPr/>
          <p:nvPr/>
        </p:nvSpPr>
        <p:spPr>
          <a:xfrm>
            <a:off x="13838076" y="4798501"/>
            <a:ext cx="8687122" cy="670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FRS specific system for sharing content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services share content - share video, courses and assessments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Totally integrated into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PDRpro</a:t>
            </a:r>
            <a:endParaRPr lang="en-GB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groups to share specific content and manage version control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507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97EDFC7-50FC-456E-BA5E-38AE40E29988}"/>
              </a:ext>
            </a:extLst>
          </p:cNvPr>
          <p:cNvGrpSpPr/>
          <p:nvPr/>
        </p:nvGrpSpPr>
        <p:grpSpPr>
          <a:xfrm>
            <a:off x="1078102" y="1219200"/>
            <a:ext cx="9042628" cy="7234673"/>
            <a:chOff x="1209785" y="1400907"/>
            <a:chExt cx="9042628" cy="72346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785" y="1400907"/>
              <a:ext cx="9042628" cy="7234673"/>
            </a:xfrm>
            <a:prstGeom prst="rect">
              <a:avLst/>
            </a:prstGeom>
          </p:spPr>
        </p:pic>
        <p:pic>
          <p:nvPicPr>
            <p:cNvPr id="27650" name="Picture 2" descr="https://lh6.googleusercontent.com/MYK-qMz7Yh69fvG2QMqpu8qmi1zgLwOIa651JAZMdnQzipmVxPiSUplXsL4DDbXF6ji90OSM5snKiHTjJyZ7RT4_7ZiHUtVk8km2BnfEKdEXJzBGuUvzlZzlLSZ3-6Sh-qzrelYl6pI">
              <a:extLst>
                <a:ext uri="{FF2B5EF4-FFF2-40B4-BE49-F238E27FC236}">
                  <a16:creationId xmlns:a16="http://schemas.microsoft.com/office/drawing/2014/main" id="{6F0059AA-0720-43EE-A55E-580CC3474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542" y="1828800"/>
              <a:ext cx="8258346" cy="424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A0AD72-9748-4074-89AD-7EF5EFDDD2C1}"/>
              </a:ext>
            </a:extLst>
          </p:cNvPr>
          <p:cNvGrpSpPr/>
          <p:nvPr/>
        </p:nvGrpSpPr>
        <p:grpSpPr>
          <a:xfrm>
            <a:off x="7657757" y="4056881"/>
            <a:ext cx="4254895" cy="6045829"/>
            <a:chOff x="11008053" y="5497480"/>
            <a:chExt cx="4569559" cy="64929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8053" y="5497480"/>
              <a:ext cx="4569559" cy="6492939"/>
            </a:xfrm>
            <a:prstGeom prst="rect">
              <a:avLst/>
            </a:prstGeom>
          </p:spPr>
        </p:pic>
        <p:pic>
          <p:nvPicPr>
            <p:cNvPr id="27652" name="Picture 4" descr="https://lh6.googleusercontent.com/CGCq5f_KzVzEdpoBJ8Ff4mtXmTJigndSBuv8SxBItFpmXbhguIfNREUFWJyEKIvs_RqdNEZS588Kfz7x40vryPeJNmMfedTfH_hW8ozl6wd35rdkkj-hYwbrkC2V0yxxSmk6DPLdUTw">
              <a:extLst>
                <a:ext uri="{FF2B5EF4-FFF2-40B4-BE49-F238E27FC236}">
                  <a16:creationId xmlns:a16="http://schemas.microsoft.com/office/drawing/2014/main" id="{F0408528-72DF-4FF2-888F-6F9863C44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2212" y="6087508"/>
              <a:ext cx="4100025" cy="5200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CEAAE6-D4F3-4ED3-A8AC-C1445DC0C523}"/>
              </a:ext>
            </a:extLst>
          </p:cNvPr>
          <p:cNvGrpSpPr/>
          <p:nvPr/>
        </p:nvGrpSpPr>
        <p:grpSpPr>
          <a:xfrm>
            <a:off x="1722437" y="6522230"/>
            <a:ext cx="2393983" cy="4858378"/>
            <a:chOff x="18953161" y="7844354"/>
            <a:chExt cx="3045558" cy="61806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3161" y="7844354"/>
              <a:ext cx="3045558" cy="6180692"/>
            </a:xfrm>
            <a:prstGeom prst="rect">
              <a:avLst/>
            </a:prstGeom>
          </p:spPr>
        </p:pic>
        <p:pic>
          <p:nvPicPr>
            <p:cNvPr id="27654" name="Picture 6" descr="https://lh3.googleusercontent.com/uyGqM5YyWAUo3eQsyB_IIi-50bVmIcingpz79rwFdg_enn00omkkhDo8WQTHr1f5C8GU7MIXw85ixvR3l9FZTxEs4vI29xqd30iJVubJR8hFsJ9Z4Um0JLMx3AO7SPmyUkNK0JTQoXQ">
              <a:extLst>
                <a:ext uri="{FF2B5EF4-FFF2-40B4-BE49-F238E27FC236}">
                  <a16:creationId xmlns:a16="http://schemas.microsoft.com/office/drawing/2014/main" id="{61BEDCD8-6EA2-41BF-ABCB-AF401AA70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286" y="8600410"/>
              <a:ext cx="2585308" cy="4658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3D471C6-4AFE-43F5-8FEF-6DC36051719E}"/>
              </a:ext>
            </a:extLst>
          </p:cNvPr>
          <p:cNvGrpSpPr/>
          <p:nvPr/>
        </p:nvGrpSpPr>
        <p:grpSpPr>
          <a:xfrm>
            <a:off x="12970104" y="1647093"/>
            <a:ext cx="10298060" cy="2071953"/>
            <a:chOff x="2192250" y="5379040"/>
            <a:chExt cx="6669972" cy="2035070"/>
          </a:xfrm>
        </p:grpSpPr>
        <p:grpSp>
          <p:nvGrpSpPr>
            <p:cNvPr id="44" name="กลุ่ม 22">
              <a:extLst>
                <a:ext uri="{FF2B5EF4-FFF2-40B4-BE49-F238E27FC236}">
                  <a16:creationId xmlns:a16="http://schemas.microsoft.com/office/drawing/2014/main" id="{C917F3CC-89D4-4A0A-B627-9E41FCC36BA7}"/>
                </a:ext>
              </a:extLst>
            </p:cNvPr>
            <p:cNvGrpSpPr/>
            <p:nvPr/>
          </p:nvGrpSpPr>
          <p:grpSpPr>
            <a:xfrm>
              <a:off x="2332037" y="5379040"/>
              <a:ext cx="6530185" cy="2035070"/>
              <a:chOff x="2706015" y="2819819"/>
              <a:chExt cx="8917247" cy="2035070"/>
            </a:xfrm>
          </p:grpSpPr>
          <p:sp>
            <p:nvSpPr>
              <p:cNvPr id="46" name="Title 20">
                <a:extLst>
                  <a:ext uri="{FF2B5EF4-FFF2-40B4-BE49-F238E27FC236}">
                    <a16:creationId xmlns:a16="http://schemas.microsoft.com/office/drawing/2014/main" id="{39BB12B9-61BD-4A18-8DB1-02AAD90C21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6F63F63-53C6-449D-B57B-C924F72DF60D}"/>
                  </a:ext>
                </a:extLst>
              </p:cNvPr>
              <p:cNvSpPr txBox="1"/>
              <p:nvPr/>
            </p:nvSpPr>
            <p:spPr>
              <a:xfrm>
                <a:off x="2837737" y="2819819"/>
                <a:ext cx="878552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LAB Advanced Authoring System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4FDE89D-2F4E-4F40-BB81-B4A219F21FCF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FD1E2BA-DF6E-4791-B62F-620247EA94BC}"/>
              </a:ext>
            </a:extLst>
          </p:cNvPr>
          <p:cNvSpPr/>
          <p:nvPr/>
        </p:nvSpPr>
        <p:spPr>
          <a:xfrm>
            <a:off x="13185927" y="3719046"/>
            <a:ext cx="9610889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Responsive e-learning for any device - Authoring your own courses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advanced; Inbuilt authoring tool, online for ease of use, sharing and ease of customising shared content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projects, collaborate, build themes, add and manage images, video and interactions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advanced is mobile friendly for Tablets and Phones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50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9564280-8948-4644-A9ED-90013EDE06A3}"/>
              </a:ext>
            </a:extLst>
          </p:cNvPr>
          <p:cNvGrpSpPr/>
          <p:nvPr/>
        </p:nvGrpSpPr>
        <p:grpSpPr>
          <a:xfrm>
            <a:off x="2442318" y="6096000"/>
            <a:ext cx="8805119" cy="7162800"/>
            <a:chOff x="2442318" y="3352800"/>
            <a:chExt cx="8805119" cy="7162800"/>
          </a:xfrm>
        </p:grpSpPr>
        <p:grpSp>
          <p:nvGrpSpPr>
            <p:cNvPr id="20" name="กลุ่ม 5"/>
            <p:cNvGrpSpPr/>
            <p:nvPr/>
          </p:nvGrpSpPr>
          <p:grpSpPr>
            <a:xfrm>
              <a:off x="2442318" y="3352800"/>
              <a:ext cx="8805119" cy="7162800"/>
              <a:chOff x="20837526" y="8896350"/>
              <a:chExt cx="4144963" cy="3371850"/>
            </a:xfrm>
          </p:grpSpPr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0837526" y="8896350"/>
                <a:ext cx="4144963" cy="2514600"/>
              </a:xfrm>
              <a:custGeom>
                <a:avLst/>
                <a:gdLst>
                  <a:gd name="T0" fmla="*/ 0 w 435"/>
                  <a:gd name="T1" fmla="*/ 264 h 264"/>
                  <a:gd name="T2" fmla="*/ 0 w 435"/>
                  <a:gd name="T3" fmla="*/ 10 h 264"/>
                  <a:gd name="T4" fmla="*/ 10 w 435"/>
                  <a:gd name="T5" fmla="*/ 0 h 264"/>
                  <a:gd name="T6" fmla="*/ 425 w 435"/>
                  <a:gd name="T7" fmla="*/ 0 h 264"/>
                  <a:gd name="T8" fmla="*/ 435 w 435"/>
                  <a:gd name="T9" fmla="*/ 10 h 264"/>
                  <a:gd name="T10" fmla="*/ 435 w 435"/>
                  <a:gd name="T11" fmla="*/ 264 h 264"/>
                  <a:gd name="T12" fmla="*/ 0 w 435"/>
                  <a:gd name="T1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264">
                    <a:moveTo>
                      <a:pt x="0" y="264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31" y="0"/>
                      <a:pt x="435" y="5"/>
                      <a:pt x="435" y="10"/>
                    </a:cubicBezTo>
                    <a:cubicBezTo>
                      <a:pt x="435" y="264"/>
                      <a:pt x="435" y="264"/>
                      <a:pt x="435" y="264"/>
                    </a:cubicBez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20837526" y="8896350"/>
                <a:ext cx="4144963" cy="133350"/>
              </a:xfrm>
              <a:custGeom>
                <a:avLst/>
                <a:gdLst>
                  <a:gd name="T0" fmla="*/ 425 w 435"/>
                  <a:gd name="T1" fmla="*/ 0 h 14"/>
                  <a:gd name="T2" fmla="*/ 10 w 435"/>
                  <a:gd name="T3" fmla="*/ 0 h 14"/>
                  <a:gd name="T4" fmla="*/ 0 w 435"/>
                  <a:gd name="T5" fmla="*/ 10 h 14"/>
                  <a:gd name="T6" fmla="*/ 0 w 435"/>
                  <a:gd name="T7" fmla="*/ 14 h 14"/>
                  <a:gd name="T8" fmla="*/ 10 w 435"/>
                  <a:gd name="T9" fmla="*/ 4 h 14"/>
                  <a:gd name="T10" fmla="*/ 425 w 435"/>
                  <a:gd name="T11" fmla="*/ 4 h 14"/>
                  <a:gd name="T12" fmla="*/ 435 w 435"/>
                  <a:gd name="T13" fmla="*/ 14 h 14"/>
                  <a:gd name="T14" fmla="*/ 435 w 435"/>
                  <a:gd name="T15" fmla="*/ 10 h 14"/>
                  <a:gd name="T16" fmla="*/ 425 w 435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5" h="14">
                    <a:moveTo>
                      <a:pt x="42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9"/>
                      <a:pt x="4" y="4"/>
                      <a:pt x="10" y="4"/>
                    </a:cubicBezTo>
                    <a:cubicBezTo>
                      <a:pt x="425" y="4"/>
                      <a:pt x="425" y="4"/>
                      <a:pt x="425" y="4"/>
                    </a:cubicBezTo>
                    <a:cubicBezTo>
                      <a:pt x="431" y="4"/>
                      <a:pt x="435" y="9"/>
                      <a:pt x="435" y="14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5" y="5"/>
                      <a:pt x="431" y="0"/>
                      <a:pt x="425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20837526" y="11410950"/>
                <a:ext cx="4144963" cy="371475"/>
              </a:xfrm>
              <a:custGeom>
                <a:avLst/>
                <a:gdLst>
                  <a:gd name="T0" fmla="*/ 425 w 435"/>
                  <a:gd name="T1" fmla="*/ 39 h 39"/>
                  <a:gd name="T2" fmla="*/ 10 w 435"/>
                  <a:gd name="T3" fmla="*/ 39 h 39"/>
                  <a:gd name="T4" fmla="*/ 0 w 435"/>
                  <a:gd name="T5" fmla="*/ 29 h 39"/>
                  <a:gd name="T6" fmla="*/ 0 w 435"/>
                  <a:gd name="T7" fmla="*/ 0 h 39"/>
                  <a:gd name="T8" fmla="*/ 435 w 435"/>
                  <a:gd name="T9" fmla="*/ 0 h 39"/>
                  <a:gd name="T10" fmla="*/ 435 w 435"/>
                  <a:gd name="T11" fmla="*/ 29 h 39"/>
                  <a:gd name="T12" fmla="*/ 425 w 435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39">
                    <a:moveTo>
                      <a:pt x="425" y="39"/>
                    </a:moveTo>
                    <a:cubicBezTo>
                      <a:pt x="10" y="39"/>
                      <a:pt x="10" y="39"/>
                      <a:pt x="10" y="39"/>
                    </a:cubicBezTo>
                    <a:cubicBezTo>
                      <a:pt x="4" y="39"/>
                      <a:pt x="0" y="35"/>
                      <a:pt x="0" y="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35" y="0"/>
                      <a:pt x="435" y="0"/>
                      <a:pt x="435" y="0"/>
                    </a:cubicBezTo>
                    <a:cubicBezTo>
                      <a:pt x="435" y="29"/>
                      <a:pt x="435" y="29"/>
                      <a:pt x="435" y="29"/>
                    </a:cubicBezTo>
                    <a:cubicBezTo>
                      <a:pt x="435" y="35"/>
                      <a:pt x="431" y="39"/>
                      <a:pt x="425" y="39"/>
                    </a:cubicBezTo>
                    <a:close/>
                  </a:path>
                </a:pathLst>
              </a:custGeom>
              <a:solidFill>
                <a:srgbClr val="DF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22247226" y="11772900"/>
                <a:ext cx="1390650" cy="495300"/>
              </a:xfrm>
              <a:custGeom>
                <a:avLst/>
                <a:gdLst>
                  <a:gd name="T0" fmla="*/ 0 w 876"/>
                  <a:gd name="T1" fmla="*/ 312 h 312"/>
                  <a:gd name="T2" fmla="*/ 0 w 876"/>
                  <a:gd name="T3" fmla="*/ 282 h 312"/>
                  <a:gd name="T4" fmla="*/ 102 w 876"/>
                  <a:gd name="T5" fmla="*/ 270 h 312"/>
                  <a:gd name="T6" fmla="*/ 174 w 876"/>
                  <a:gd name="T7" fmla="*/ 0 h 312"/>
                  <a:gd name="T8" fmla="*/ 702 w 876"/>
                  <a:gd name="T9" fmla="*/ 0 h 312"/>
                  <a:gd name="T10" fmla="*/ 774 w 876"/>
                  <a:gd name="T11" fmla="*/ 270 h 312"/>
                  <a:gd name="T12" fmla="*/ 876 w 876"/>
                  <a:gd name="T13" fmla="*/ 282 h 312"/>
                  <a:gd name="T14" fmla="*/ 876 w 876"/>
                  <a:gd name="T15" fmla="*/ 312 h 312"/>
                  <a:gd name="T16" fmla="*/ 0 w 876"/>
                  <a:gd name="T1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6" h="312">
                    <a:moveTo>
                      <a:pt x="0" y="312"/>
                    </a:moveTo>
                    <a:lnTo>
                      <a:pt x="0" y="282"/>
                    </a:lnTo>
                    <a:lnTo>
                      <a:pt x="102" y="270"/>
                    </a:lnTo>
                    <a:lnTo>
                      <a:pt x="174" y="0"/>
                    </a:lnTo>
                    <a:lnTo>
                      <a:pt x="702" y="0"/>
                    </a:lnTo>
                    <a:lnTo>
                      <a:pt x="774" y="270"/>
                    </a:lnTo>
                    <a:lnTo>
                      <a:pt x="876" y="282"/>
                    </a:lnTo>
                    <a:lnTo>
                      <a:pt x="876" y="312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DF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22513926" y="11772900"/>
                <a:ext cx="866775" cy="76200"/>
              </a:xfrm>
              <a:custGeom>
                <a:avLst/>
                <a:gdLst>
                  <a:gd name="T0" fmla="*/ 0 w 546"/>
                  <a:gd name="T1" fmla="*/ 48 h 48"/>
                  <a:gd name="T2" fmla="*/ 6 w 546"/>
                  <a:gd name="T3" fmla="*/ 0 h 48"/>
                  <a:gd name="T4" fmla="*/ 534 w 546"/>
                  <a:gd name="T5" fmla="*/ 0 h 48"/>
                  <a:gd name="T6" fmla="*/ 546 w 546"/>
                  <a:gd name="T7" fmla="*/ 48 h 48"/>
                  <a:gd name="T8" fmla="*/ 0 w 546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48">
                    <a:moveTo>
                      <a:pt x="0" y="48"/>
                    </a:moveTo>
                    <a:lnTo>
                      <a:pt x="6" y="0"/>
                    </a:lnTo>
                    <a:lnTo>
                      <a:pt x="534" y="0"/>
                    </a:lnTo>
                    <a:lnTo>
                      <a:pt x="546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pic>
          <p:nvPicPr>
            <p:cNvPr id="28674" name="Picture 2" descr="https://lh5.googleusercontent.com/17PHnWxPPwMflGJabbMxn7UO8ygyzFRxt7C6B9lvBzSK4Fr3H0g2gqZ7lcsmTzDjRIpeXPWtG-VJXs7ddE5JiKVHfiXwgxqQ8wp0ZNVeqlE3YGNbLneFgttgY2BFAA-8p3W3nA_JZeM">
              <a:extLst>
                <a:ext uri="{FF2B5EF4-FFF2-40B4-BE49-F238E27FC236}">
                  <a16:creationId xmlns:a16="http://schemas.microsoft.com/office/drawing/2014/main" id="{37432672-0C2B-4413-A410-6880AEB55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232" y="3891529"/>
              <a:ext cx="8143205" cy="4352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E1D6F0-E74B-4B84-97A0-B6E611F216DA}"/>
              </a:ext>
            </a:extLst>
          </p:cNvPr>
          <p:cNvGrpSpPr/>
          <p:nvPr/>
        </p:nvGrpSpPr>
        <p:grpSpPr>
          <a:xfrm>
            <a:off x="13719918" y="6172200"/>
            <a:ext cx="8805119" cy="7162800"/>
            <a:chOff x="13719918" y="3352800"/>
            <a:chExt cx="8805119" cy="7162800"/>
          </a:xfrm>
        </p:grpSpPr>
        <p:grpSp>
          <p:nvGrpSpPr>
            <p:cNvPr id="2" name="กลุ่ม 5"/>
            <p:cNvGrpSpPr/>
            <p:nvPr/>
          </p:nvGrpSpPr>
          <p:grpSpPr>
            <a:xfrm>
              <a:off x="13719918" y="3352800"/>
              <a:ext cx="8805119" cy="7162800"/>
              <a:chOff x="20837526" y="8896350"/>
              <a:chExt cx="4144963" cy="3371850"/>
            </a:xfrm>
          </p:grpSpPr>
          <p:sp>
            <p:nvSpPr>
              <p:cNvPr id="3" name="Freeform 23"/>
              <p:cNvSpPr>
                <a:spLocks/>
              </p:cNvSpPr>
              <p:nvPr/>
            </p:nvSpPr>
            <p:spPr bwMode="auto">
              <a:xfrm>
                <a:off x="20837526" y="8896350"/>
                <a:ext cx="4144963" cy="2514600"/>
              </a:xfrm>
              <a:custGeom>
                <a:avLst/>
                <a:gdLst>
                  <a:gd name="T0" fmla="*/ 0 w 435"/>
                  <a:gd name="T1" fmla="*/ 264 h 264"/>
                  <a:gd name="T2" fmla="*/ 0 w 435"/>
                  <a:gd name="T3" fmla="*/ 10 h 264"/>
                  <a:gd name="T4" fmla="*/ 10 w 435"/>
                  <a:gd name="T5" fmla="*/ 0 h 264"/>
                  <a:gd name="T6" fmla="*/ 425 w 435"/>
                  <a:gd name="T7" fmla="*/ 0 h 264"/>
                  <a:gd name="T8" fmla="*/ 435 w 435"/>
                  <a:gd name="T9" fmla="*/ 10 h 264"/>
                  <a:gd name="T10" fmla="*/ 435 w 435"/>
                  <a:gd name="T11" fmla="*/ 264 h 264"/>
                  <a:gd name="T12" fmla="*/ 0 w 435"/>
                  <a:gd name="T1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264">
                    <a:moveTo>
                      <a:pt x="0" y="264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31" y="0"/>
                      <a:pt x="435" y="5"/>
                      <a:pt x="435" y="10"/>
                    </a:cubicBezTo>
                    <a:cubicBezTo>
                      <a:pt x="435" y="264"/>
                      <a:pt x="435" y="264"/>
                      <a:pt x="435" y="264"/>
                    </a:cubicBez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" name="Freeform 24"/>
              <p:cNvSpPr>
                <a:spLocks/>
              </p:cNvSpPr>
              <p:nvPr/>
            </p:nvSpPr>
            <p:spPr bwMode="auto">
              <a:xfrm>
                <a:off x="20837526" y="8896350"/>
                <a:ext cx="4144963" cy="133350"/>
              </a:xfrm>
              <a:custGeom>
                <a:avLst/>
                <a:gdLst>
                  <a:gd name="T0" fmla="*/ 425 w 435"/>
                  <a:gd name="T1" fmla="*/ 0 h 14"/>
                  <a:gd name="T2" fmla="*/ 10 w 435"/>
                  <a:gd name="T3" fmla="*/ 0 h 14"/>
                  <a:gd name="T4" fmla="*/ 0 w 435"/>
                  <a:gd name="T5" fmla="*/ 10 h 14"/>
                  <a:gd name="T6" fmla="*/ 0 w 435"/>
                  <a:gd name="T7" fmla="*/ 14 h 14"/>
                  <a:gd name="T8" fmla="*/ 10 w 435"/>
                  <a:gd name="T9" fmla="*/ 4 h 14"/>
                  <a:gd name="T10" fmla="*/ 425 w 435"/>
                  <a:gd name="T11" fmla="*/ 4 h 14"/>
                  <a:gd name="T12" fmla="*/ 435 w 435"/>
                  <a:gd name="T13" fmla="*/ 14 h 14"/>
                  <a:gd name="T14" fmla="*/ 435 w 435"/>
                  <a:gd name="T15" fmla="*/ 10 h 14"/>
                  <a:gd name="T16" fmla="*/ 425 w 435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5" h="14">
                    <a:moveTo>
                      <a:pt x="42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9"/>
                      <a:pt x="4" y="4"/>
                      <a:pt x="10" y="4"/>
                    </a:cubicBezTo>
                    <a:cubicBezTo>
                      <a:pt x="425" y="4"/>
                      <a:pt x="425" y="4"/>
                      <a:pt x="425" y="4"/>
                    </a:cubicBezTo>
                    <a:cubicBezTo>
                      <a:pt x="431" y="4"/>
                      <a:pt x="435" y="9"/>
                      <a:pt x="435" y="14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5" y="5"/>
                      <a:pt x="431" y="0"/>
                      <a:pt x="425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" name="Freeform 25"/>
              <p:cNvSpPr>
                <a:spLocks/>
              </p:cNvSpPr>
              <p:nvPr/>
            </p:nvSpPr>
            <p:spPr bwMode="auto">
              <a:xfrm>
                <a:off x="20837526" y="11410950"/>
                <a:ext cx="4144963" cy="371475"/>
              </a:xfrm>
              <a:custGeom>
                <a:avLst/>
                <a:gdLst>
                  <a:gd name="T0" fmla="*/ 425 w 435"/>
                  <a:gd name="T1" fmla="*/ 39 h 39"/>
                  <a:gd name="T2" fmla="*/ 10 w 435"/>
                  <a:gd name="T3" fmla="*/ 39 h 39"/>
                  <a:gd name="T4" fmla="*/ 0 w 435"/>
                  <a:gd name="T5" fmla="*/ 29 h 39"/>
                  <a:gd name="T6" fmla="*/ 0 w 435"/>
                  <a:gd name="T7" fmla="*/ 0 h 39"/>
                  <a:gd name="T8" fmla="*/ 435 w 435"/>
                  <a:gd name="T9" fmla="*/ 0 h 39"/>
                  <a:gd name="T10" fmla="*/ 435 w 435"/>
                  <a:gd name="T11" fmla="*/ 29 h 39"/>
                  <a:gd name="T12" fmla="*/ 425 w 435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39">
                    <a:moveTo>
                      <a:pt x="425" y="39"/>
                    </a:moveTo>
                    <a:cubicBezTo>
                      <a:pt x="10" y="39"/>
                      <a:pt x="10" y="39"/>
                      <a:pt x="10" y="39"/>
                    </a:cubicBezTo>
                    <a:cubicBezTo>
                      <a:pt x="4" y="39"/>
                      <a:pt x="0" y="35"/>
                      <a:pt x="0" y="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35" y="0"/>
                      <a:pt x="435" y="0"/>
                      <a:pt x="435" y="0"/>
                    </a:cubicBezTo>
                    <a:cubicBezTo>
                      <a:pt x="435" y="29"/>
                      <a:pt x="435" y="29"/>
                      <a:pt x="435" y="29"/>
                    </a:cubicBezTo>
                    <a:cubicBezTo>
                      <a:pt x="435" y="35"/>
                      <a:pt x="431" y="39"/>
                      <a:pt x="425" y="39"/>
                    </a:cubicBezTo>
                    <a:close/>
                  </a:path>
                </a:pathLst>
              </a:custGeom>
              <a:solidFill>
                <a:srgbClr val="DF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" name="Freeform 26"/>
              <p:cNvSpPr>
                <a:spLocks/>
              </p:cNvSpPr>
              <p:nvPr/>
            </p:nvSpPr>
            <p:spPr bwMode="auto">
              <a:xfrm>
                <a:off x="22247226" y="11772900"/>
                <a:ext cx="1390650" cy="495300"/>
              </a:xfrm>
              <a:custGeom>
                <a:avLst/>
                <a:gdLst>
                  <a:gd name="T0" fmla="*/ 0 w 876"/>
                  <a:gd name="T1" fmla="*/ 312 h 312"/>
                  <a:gd name="T2" fmla="*/ 0 w 876"/>
                  <a:gd name="T3" fmla="*/ 282 h 312"/>
                  <a:gd name="T4" fmla="*/ 102 w 876"/>
                  <a:gd name="T5" fmla="*/ 270 h 312"/>
                  <a:gd name="T6" fmla="*/ 174 w 876"/>
                  <a:gd name="T7" fmla="*/ 0 h 312"/>
                  <a:gd name="T8" fmla="*/ 702 w 876"/>
                  <a:gd name="T9" fmla="*/ 0 h 312"/>
                  <a:gd name="T10" fmla="*/ 774 w 876"/>
                  <a:gd name="T11" fmla="*/ 270 h 312"/>
                  <a:gd name="T12" fmla="*/ 876 w 876"/>
                  <a:gd name="T13" fmla="*/ 282 h 312"/>
                  <a:gd name="T14" fmla="*/ 876 w 876"/>
                  <a:gd name="T15" fmla="*/ 312 h 312"/>
                  <a:gd name="T16" fmla="*/ 0 w 876"/>
                  <a:gd name="T1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6" h="312">
                    <a:moveTo>
                      <a:pt x="0" y="312"/>
                    </a:moveTo>
                    <a:lnTo>
                      <a:pt x="0" y="282"/>
                    </a:lnTo>
                    <a:lnTo>
                      <a:pt x="102" y="270"/>
                    </a:lnTo>
                    <a:lnTo>
                      <a:pt x="174" y="0"/>
                    </a:lnTo>
                    <a:lnTo>
                      <a:pt x="702" y="0"/>
                    </a:lnTo>
                    <a:lnTo>
                      <a:pt x="774" y="270"/>
                    </a:lnTo>
                    <a:lnTo>
                      <a:pt x="876" y="282"/>
                    </a:lnTo>
                    <a:lnTo>
                      <a:pt x="876" y="312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DF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" name="Freeform 27"/>
              <p:cNvSpPr>
                <a:spLocks/>
              </p:cNvSpPr>
              <p:nvPr/>
            </p:nvSpPr>
            <p:spPr bwMode="auto">
              <a:xfrm>
                <a:off x="22513926" y="11772900"/>
                <a:ext cx="866775" cy="76200"/>
              </a:xfrm>
              <a:custGeom>
                <a:avLst/>
                <a:gdLst>
                  <a:gd name="T0" fmla="*/ 0 w 546"/>
                  <a:gd name="T1" fmla="*/ 48 h 48"/>
                  <a:gd name="T2" fmla="*/ 6 w 546"/>
                  <a:gd name="T3" fmla="*/ 0 h 48"/>
                  <a:gd name="T4" fmla="*/ 534 w 546"/>
                  <a:gd name="T5" fmla="*/ 0 h 48"/>
                  <a:gd name="T6" fmla="*/ 546 w 546"/>
                  <a:gd name="T7" fmla="*/ 48 h 48"/>
                  <a:gd name="T8" fmla="*/ 0 w 546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48">
                    <a:moveTo>
                      <a:pt x="0" y="48"/>
                    </a:moveTo>
                    <a:lnTo>
                      <a:pt x="6" y="0"/>
                    </a:lnTo>
                    <a:lnTo>
                      <a:pt x="534" y="0"/>
                    </a:lnTo>
                    <a:lnTo>
                      <a:pt x="546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pic>
          <p:nvPicPr>
            <p:cNvPr id="28676" name="Picture 4" descr="https://lh5.googleusercontent.com/tNrhfK4ayiWIXYbDk4B-u_NnLnJuDuE7DYaZ2oU2baSXmXAte6hljRiBAqdvcLpzEfTdFHjbfGRNge_haFqHCcNTdkiX40eOR4y2rXlVCjABSG2BeBIhKpQtH6nrGilGvIGNIHxnLe4">
              <a:extLst>
                <a:ext uri="{FF2B5EF4-FFF2-40B4-BE49-F238E27FC236}">
                  <a16:creationId xmlns:a16="http://schemas.microsoft.com/office/drawing/2014/main" id="{9C950383-CBF6-45C9-940A-1EA7AEF60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35" y="3892798"/>
              <a:ext cx="8134682" cy="4336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089D9FA-10C9-4711-883C-D6F74114CA0E}"/>
              </a:ext>
            </a:extLst>
          </p:cNvPr>
          <p:cNvGrpSpPr/>
          <p:nvPr/>
        </p:nvGrpSpPr>
        <p:grpSpPr>
          <a:xfrm>
            <a:off x="1645804" y="1037526"/>
            <a:ext cx="12878232" cy="2071953"/>
            <a:chOff x="2192250" y="5379040"/>
            <a:chExt cx="8341129" cy="2035070"/>
          </a:xfrm>
        </p:grpSpPr>
        <p:grpSp>
          <p:nvGrpSpPr>
            <p:cNvPr id="38" name="กลุ่ม 22">
              <a:extLst>
                <a:ext uri="{FF2B5EF4-FFF2-40B4-BE49-F238E27FC236}">
                  <a16:creationId xmlns:a16="http://schemas.microsoft.com/office/drawing/2014/main" id="{F8175628-9DB1-46F7-9CEF-17820F11A467}"/>
                </a:ext>
              </a:extLst>
            </p:cNvPr>
            <p:cNvGrpSpPr/>
            <p:nvPr/>
          </p:nvGrpSpPr>
          <p:grpSpPr>
            <a:xfrm>
              <a:off x="2332037" y="5379040"/>
              <a:ext cx="8201342" cy="2035070"/>
              <a:chOff x="2706015" y="2819819"/>
              <a:chExt cx="11199283" cy="2035070"/>
            </a:xfrm>
          </p:grpSpPr>
          <p:sp>
            <p:nvSpPr>
              <p:cNvPr id="40" name="Title 20">
                <a:extLst>
                  <a:ext uri="{FF2B5EF4-FFF2-40B4-BE49-F238E27FC236}">
                    <a16:creationId xmlns:a16="http://schemas.microsoft.com/office/drawing/2014/main" id="{4F5CA8A7-A8D7-4408-ABFD-E6FCED193A4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CCA36F-A1B0-49FC-B9F0-9499FAD7936D}"/>
                  </a:ext>
                </a:extLst>
              </p:cNvPr>
              <p:cNvSpPr txBox="1"/>
              <p:nvPr/>
            </p:nvSpPr>
            <p:spPr>
              <a:xfrm>
                <a:off x="2837736" y="2819819"/>
                <a:ext cx="11067562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Stream V Adaptive Video Streaming System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14B418C-AD92-4ED6-9592-F3581CB56FF0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6F4E3-C14D-4FBF-945B-6B9BB3BA4AA0}"/>
              </a:ext>
            </a:extLst>
          </p:cNvPr>
          <p:cNvSpPr/>
          <p:nvPr/>
        </p:nvSpPr>
        <p:spPr>
          <a:xfrm>
            <a:off x="3636079" y="2381147"/>
            <a:ext cx="17211327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Embedding video links into any media</a:t>
            </a:r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Platform streams  - HLS and MPEG DASH for an browser or operating system</a:t>
            </a:r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Video Upload just drag and automatically decodes</a:t>
            </a:r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streamed video</a:t>
            </a:r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399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DA521B7-CCE1-4C81-89BF-50A6099E0B51}"/>
              </a:ext>
            </a:extLst>
          </p:cNvPr>
          <p:cNvGrpSpPr/>
          <p:nvPr/>
        </p:nvGrpSpPr>
        <p:grpSpPr>
          <a:xfrm>
            <a:off x="1000611" y="1295400"/>
            <a:ext cx="10298060" cy="2071953"/>
            <a:chOff x="2192250" y="5379040"/>
            <a:chExt cx="6669972" cy="2035070"/>
          </a:xfrm>
        </p:grpSpPr>
        <p:grpSp>
          <p:nvGrpSpPr>
            <p:cNvPr id="31" name="กลุ่ม 22">
              <a:extLst>
                <a:ext uri="{FF2B5EF4-FFF2-40B4-BE49-F238E27FC236}">
                  <a16:creationId xmlns:a16="http://schemas.microsoft.com/office/drawing/2014/main" id="{347B591D-8CE5-4D9D-A34D-3D8F5B0FB885}"/>
                </a:ext>
              </a:extLst>
            </p:cNvPr>
            <p:cNvGrpSpPr/>
            <p:nvPr/>
          </p:nvGrpSpPr>
          <p:grpSpPr>
            <a:xfrm>
              <a:off x="2332037" y="5379040"/>
              <a:ext cx="6530185" cy="2035070"/>
              <a:chOff x="2706015" y="2819819"/>
              <a:chExt cx="8917247" cy="2035070"/>
            </a:xfrm>
          </p:grpSpPr>
          <p:sp>
            <p:nvSpPr>
              <p:cNvPr id="33" name="Title 20">
                <a:extLst>
                  <a:ext uri="{FF2B5EF4-FFF2-40B4-BE49-F238E27FC236}">
                    <a16:creationId xmlns:a16="http://schemas.microsoft.com/office/drawing/2014/main" id="{5425BBF0-B4BC-49A5-9993-56112793778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C18AAF-7397-489E-87DB-554D91FE122C}"/>
                  </a:ext>
                </a:extLst>
              </p:cNvPr>
              <p:cNvSpPr txBox="1"/>
              <p:nvPr/>
            </p:nvSpPr>
            <p:spPr>
              <a:xfrm>
                <a:off x="2837737" y="2819819"/>
                <a:ext cx="878552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Content Management System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33E43D-8AC7-4D28-9417-B8D655128E3C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463193-61AE-4477-A8FD-A69E2771594E}"/>
              </a:ext>
            </a:extLst>
          </p:cNvPr>
          <p:cNvGrpSpPr/>
          <p:nvPr/>
        </p:nvGrpSpPr>
        <p:grpSpPr>
          <a:xfrm>
            <a:off x="17684263" y="782692"/>
            <a:ext cx="5638800" cy="8498659"/>
            <a:chOff x="13069359" y="2186354"/>
            <a:chExt cx="7829623" cy="111252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BCD9F6-2913-4DB6-8A73-82B5EF1C2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9359" y="2186354"/>
              <a:ext cx="7829623" cy="11125201"/>
            </a:xfrm>
            <a:prstGeom prst="rect">
              <a:avLst/>
            </a:prstGeom>
          </p:spPr>
        </p:pic>
        <p:pic>
          <p:nvPicPr>
            <p:cNvPr id="29700" name="Picture 4" descr="https://lh3.googleusercontent.com/PThXGPjm1xAoLopKuTA0WuYLHJeQUpgcnGfa7u_YGLVSD2l7ElvsRa0Zbp8Ep0PFVohtHsx4bWsoe5I5-BDJiVvcjnckrBFaHR50WkDiKAyP4VQxkIfm75k1k3KeA1JLQNNvTcTMKvs">
              <a:extLst>
                <a:ext uri="{FF2B5EF4-FFF2-40B4-BE49-F238E27FC236}">
                  <a16:creationId xmlns:a16="http://schemas.microsoft.com/office/drawing/2014/main" id="{42B967B8-5EAD-4385-BEC3-AB16F0FD9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1037" y="3155086"/>
              <a:ext cx="6994163" cy="9265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2E6FD9C-6821-4A65-8B3D-180C0D332D87}"/>
              </a:ext>
            </a:extLst>
          </p:cNvPr>
          <p:cNvGrpSpPr/>
          <p:nvPr/>
        </p:nvGrpSpPr>
        <p:grpSpPr>
          <a:xfrm>
            <a:off x="10028237" y="4800600"/>
            <a:ext cx="10820400" cy="7877908"/>
            <a:chOff x="1227974" y="1295400"/>
            <a:chExt cx="11125201" cy="78296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75763" y="-352389"/>
              <a:ext cx="7829623" cy="11125201"/>
            </a:xfrm>
            <a:prstGeom prst="rect">
              <a:avLst/>
            </a:prstGeom>
          </p:spPr>
        </p:pic>
        <p:pic>
          <p:nvPicPr>
            <p:cNvPr id="29698" name="Picture 2" descr="https://lh5.googleusercontent.com/LzH31g2YGhNaQ0CEV2ruOfL8MEXirl_EstrPiZN---kPx9j9CuA_IudgB-t4J4xKeTS045cRp0bmNDE54damiJQAl95aMJIndAlplmNG627BfOqf2dyW6gigEmdukKOeuMalDK_VOQo">
              <a:extLst>
                <a:ext uri="{FF2B5EF4-FFF2-40B4-BE49-F238E27FC236}">
                  <a16:creationId xmlns:a16="http://schemas.microsoft.com/office/drawing/2014/main" id="{C5F2B3BB-EF32-44E3-A503-D9A33A04C0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76"/>
            <a:stretch/>
          </p:blipFill>
          <p:spPr bwMode="auto">
            <a:xfrm>
              <a:off x="2255920" y="1752601"/>
              <a:ext cx="9017232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852D6C9-4067-4421-91F8-F17D05560614}"/>
              </a:ext>
            </a:extLst>
          </p:cNvPr>
          <p:cNvSpPr/>
          <p:nvPr/>
        </p:nvSpPr>
        <p:spPr>
          <a:xfrm>
            <a:off x="860263" y="3974445"/>
            <a:ext cx="8790753" cy="768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programmes of learning with topics and sections and build up your content per page</a:t>
            </a:r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assembly of a Programme of learning</a:t>
            </a:r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 documents,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elearning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modules, assessments, links and images </a:t>
            </a:r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pathways of learning for roles</a:t>
            </a:r>
          </a:p>
          <a:p>
            <a:pPr marL="457200" indent="-45720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streamed video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44114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48BA83E6-3769-4AB4-9EFB-C02725C57D77}"/>
              </a:ext>
            </a:extLst>
          </p:cNvPr>
          <p:cNvGrpSpPr/>
          <p:nvPr/>
        </p:nvGrpSpPr>
        <p:grpSpPr>
          <a:xfrm>
            <a:off x="15395945" y="1456708"/>
            <a:ext cx="10298060" cy="2071952"/>
            <a:chOff x="2192250" y="5379041"/>
            <a:chExt cx="6669972" cy="2035069"/>
          </a:xfrm>
        </p:grpSpPr>
        <p:grpSp>
          <p:nvGrpSpPr>
            <p:cNvPr id="45" name="กลุ่ม 22">
              <a:extLst>
                <a:ext uri="{FF2B5EF4-FFF2-40B4-BE49-F238E27FC236}">
                  <a16:creationId xmlns:a16="http://schemas.microsoft.com/office/drawing/2014/main" id="{AAAE271E-5603-41ED-A350-89D0F43A6952}"/>
                </a:ext>
              </a:extLst>
            </p:cNvPr>
            <p:cNvGrpSpPr/>
            <p:nvPr/>
          </p:nvGrpSpPr>
          <p:grpSpPr>
            <a:xfrm>
              <a:off x="2332037" y="5379041"/>
              <a:ext cx="6530185" cy="2035069"/>
              <a:chOff x="2706015" y="2819820"/>
              <a:chExt cx="8917247" cy="2035069"/>
            </a:xfrm>
          </p:grpSpPr>
          <p:sp>
            <p:nvSpPr>
              <p:cNvPr id="47" name="Title 20">
                <a:extLst>
                  <a:ext uri="{FF2B5EF4-FFF2-40B4-BE49-F238E27FC236}">
                    <a16:creationId xmlns:a16="http://schemas.microsoft.com/office/drawing/2014/main" id="{EE967F41-F9B0-4C6B-9E94-05D3F1CFE7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2BA2CB-C939-4CD3-8A70-6C018654391A}"/>
                  </a:ext>
                </a:extLst>
              </p:cNvPr>
              <p:cNvSpPr txBox="1"/>
              <p:nvPr/>
            </p:nvSpPr>
            <p:spPr>
              <a:xfrm>
                <a:off x="2837737" y="2819820"/>
                <a:ext cx="878552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Powerful Assessment System</a:t>
                </a: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2F92B9-C26C-4E00-8EB0-EC146589B1D4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093C9F7-4E68-4371-A209-727E5DAD2672}"/>
              </a:ext>
            </a:extLst>
          </p:cNvPr>
          <p:cNvGrpSpPr/>
          <p:nvPr/>
        </p:nvGrpSpPr>
        <p:grpSpPr>
          <a:xfrm>
            <a:off x="596340" y="3813720"/>
            <a:ext cx="15985097" cy="8606880"/>
            <a:chOff x="7605657" y="2819400"/>
            <a:chExt cx="16290980" cy="8771577"/>
          </a:xfrm>
        </p:grpSpPr>
        <p:grpSp>
          <p:nvGrpSpPr>
            <p:cNvPr id="28" name="กลุ่ม 5">
              <a:extLst>
                <a:ext uri="{FF2B5EF4-FFF2-40B4-BE49-F238E27FC236}">
                  <a16:creationId xmlns:a16="http://schemas.microsoft.com/office/drawing/2014/main" id="{18B6FAA9-DA15-4267-ACF6-4B32A566F969}"/>
                </a:ext>
              </a:extLst>
            </p:cNvPr>
            <p:cNvGrpSpPr/>
            <p:nvPr/>
          </p:nvGrpSpPr>
          <p:grpSpPr>
            <a:xfrm>
              <a:off x="7605657" y="2819400"/>
              <a:ext cx="16290980" cy="8771577"/>
              <a:chOff x="4999038" y="4457700"/>
              <a:chExt cx="8137525" cy="4381500"/>
            </a:xfrm>
          </p:grpSpPr>
          <p:sp>
            <p:nvSpPr>
              <p:cNvPr id="29" name="Freeform 30">
                <a:extLst>
                  <a:ext uri="{FF2B5EF4-FFF2-40B4-BE49-F238E27FC236}">
                    <a16:creationId xmlns:a16="http://schemas.microsoft.com/office/drawing/2014/main" id="{4CB7ADA4-FDBB-43D0-85B0-92DE2C29E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0588" y="4457700"/>
                <a:ext cx="6194425" cy="4267200"/>
              </a:xfrm>
              <a:custGeom>
                <a:avLst/>
                <a:gdLst>
                  <a:gd name="T0" fmla="*/ 650 w 650"/>
                  <a:gd name="T1" fmla="*/ 448 h 448"/>
                  <a:gd name="T2" fmla="*/ 650 w 650"/>
                  <a:gd name="T3" fmla="*/ 441 h 448"/>
                  <a:gd name="T4" fmla="*/ 650 w 650"/>
                  <a:gd name="T5" fmla="*/ 32 h 448"/>
                  <a:gd name="T6" fmla="*/ 619 w 650"/>
                  <a:gd name="T7" fmla="*/ 0 h 448"/>
                  <a:gd name="T8" fmla="*/ 31 w 650"/>
                  <a:gd name="T9" fmla="*/ 0 h 448"/>
                  <a:gd name="T10" fmla="*/ 0 w 650"/>
                  <a:gd name="T11" fmla="*/ 32 h 448"/>
                  <a:gd name="T12" fmla="*/ 0 w 650"/>
                  <a:gd name="T13" fmla="*/ 441 h 448"/>
                  <a:gd name="T14" fmla="*/ 0 w 650"/>
                  <a:gd name="T15" fmla="*/ 448 h 448"/>
                  <a:gd name="T16" fmla="*/ 650 w 650"/>
                  <a:gd name="T17" fmla="*/ 44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0" h="448">
                    <a:moveTo>
                      <a:pt x="650" y="448"/>
                    </a:moveTo>
                    <a:cubicBezTo>
                      <a:pt x="650" y="445"/>
                      <a:pt x="650" y="443"/>
                      <a:pt x="650" y="441"/>
                    </a:cubicBezTo>
                    <a:cubicBezTo>
                      <a:pt x="650" y="32"/>
                      <a:pt x="650" y="32"/>
                      <a:pt x="650" y="32"/>
                    </a:cubicBezTo>
                    <a:cubicBezTo>
                      <a:pt x="650" y="14"/>
                      <a:pt x="636" y="0"/>
                      <a:pt x="619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441"/>
                      <a:pt x="0" y="441"/>
                      <a:pt x="0" y="441"/>
                    </a:cubicBezTo>
                    <a:cubicBezTo>
                      <a:pt x="0" y="443"/>
                      <a:pt x="0" y="445"/>
                      <a:pt x="0" y="448"/>
                    </a:cubicBezTo>
                    <a:lnTo>
                      <a:pt x="650" y="448"/>
                    </a:ln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30" name="Freeform 31">
                <a:extLst>
                  <a:ext uri="{FF2B5EF4-FFF2-40B4-BE49-F238E27FC236}">
                    <a16:creationId xmlns:a16="http://schemas.microsoft.com/office/drawing/2014/main" id="{2821FE92-D35D-4D46-A9DB-D198E566D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0588" y="4457700"/>
                <a:ext cx="6194425" cy="352425"/>
              </a:xfrm>
              <a:custGeom>
                <a:avLst/>
                <a:gdLst>
                  <a:gd name="T0" fmla="*/ 619 w 650"/>
                  <a:gd name="T1" fmla="*/ 0 h 37"/>
                  <a:gd name="T2" fmla="*/ 31 w 650"/>
                  <a:gd name="T3" fmla="*/ 0 h 37"/>
                  <a:gd name="T4" fmla="*/ 0 w 650"/>
                  <a:gd name="T5" fmla="*/ 32 h 37"/>
                  <a:gd name="T6" fmla="*/ 0 w 650"/>
                  <a:gd name="T7" fmla="*/ 37 h 37"/>
                  <a:gd name="T8" fmla="*/ 31 w 650"/>
                  <a:gd name="T9" fmla="*/ 6 h 37"/>
                  <a:gd name="T10" fmla="*/ 619 w 650"/>
                  <a:gd name="T11" fmla="*/ 6 h 37"/>
                  <a:gd name="T12" fmla="*/ 650 w 650"/>
                  <a:gd name="T13" fmla="*/ 37 h 37"/>
                  <a:gd name="T14" fmla="*/ 650 w 650"/>
                  <a:gd name="T15" fmla="*/ 32 h 37"/>
                  <a:gd name="T16" fmla="*/ 619 w 650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0" h="37">
                    <a:moveTo>
                      <a:pt x="619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20"/>
                      <a:pt x="14" y="6"/>
                      <a:pt x="31" y="6"/>
                    </a:cubicBezTo>
                    <a:cubicBezTo>
                      <a:pt x="619" y="6"/>
                      <a:pt x="619" y="6"/>
                      <a:pt x="619" y="6"/>
                    </a:cubicBezTo>
                    <a:cubicBezTo>
                      <a:pt x="636" y="6"/>
                      <a:pt x="650" y="20"/>
                      <a:pt x="650" y="37"/>
                    </a:cubicBezTo>
                    <a:cubicBezTo>
                      <a:pt x="650" y="32"/>
                      <a:pt x="650" y="32"/>
                      <a:pt x="650" y="32"/>
                    </a:cubicBezTo>
                    <a:cubicBezTo>
                      <a:pt x="650" y="14"/>
                      <a:pt x="636" y="0"/>
                      <a:pt x="619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" name="Freeform 32">
                <a:extLst>
                  <a:ext uri="{FF2B5EF4-FFF2-40B4-BE49-F238E27FC236}">
                    <a16:creationId xmlns:a16="http://schemas.microsoft.com/office/drawing/2014/main" id="{102FE1D7-2A45-42EE-835C-42D625062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038" y="8505825"/>
                <a:ext cx="8137525" cy="333375"/>
              </a:xfrm>
              <a:custGeom>
                <a:avLst/>
                <a:gdLst>
                  <a:gd name="T0" fmla="*/ 0 w 854"/>
                  <a:gd name="T1" fmla="*/ 0 h 35"/>
                  <a:gd name="T2" fmla="*/ 0 w 854"/>
                  <a:gd name="T3" fmla="*/ 12 h 35"/>
                  <a:gd name="T4" fmla="*/ 41 w 854"/>
                  <a:gd name="T5" fmla="*/ 35 h 35"/>
                  <a:gd name="T6" fmla="*/ 813 w 854"/>
                  <a:gd name="T7" fmla="*/ 35 h 35"/>
                  <a:gd name="T8" fmla="*/ 854 w 854"/>
                  <a:gd name="T9" fmla="*/ 12 h 35"/>
                  <a:gd name="T10" fmla="*/ 854 w 854"/>
                  <a:gd name="T11" fmla="*/ 0 h 35"/>
                  <a:gd name="T12" fmla="*/ 0 w 854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5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25"/>
                      <a:pt x="19" y="35"/>
                      <a:pt x="41" y="35"/>
                    </a:cubicBezTo>
                    <a:cubicBezTo>
                      <a:pt x="813" y="35"/>
                      <a:pt x="813" y="35"/>
                      <a:pt x="813" y="35"/>
                    </a:cubicBezTo>
                    <a:cubicBezTo>
                      <a:pt x="836" y="35"/>
                      <a:pt x="854" y="25"/>
                      <a:pt x="854" y="12"/>
                    </a:cubicBezTo>
                    <a:cubicBezTo>
                      <a:pt x="854" y="0"/>
                      <a:pt x="854" y="0"/>
                      <a:pt x="85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" name="Freeform 33">
                <a:extLst>
                  <a:ext uri="{FF2B5EF4-FFF2-40B4-BE49-F238E27FC236}">
                    <a16:creationId xmlns:a16="http://schemas.microsoft.com/office/drawing/2014/main" id="{AC47EAB3-3D41-41BC-88DF-82AE19D34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563" y="8677275"/>
                <a:ext cx="8118475" cy="161925"/>
              </a:xfrm>
              <a:custGeom>
                <a:avLst/>
                <a:gdLst>
                  <a:gd name="T0" fmla="*/ 0 w 852"/>
                  <a:gd name="T1" fmla="*/ 0 h 17"/>
                  <a:gd name="T2" fmla="*/ 40 w 852"/>
                  <a:gd name="T3" fmla="*/ 17 h 17"/>
                  <a:gd name="T4" fmla="*/ 812 w 852"/>
                  <a:gd name="T5" fmla="*/ 17 h 17"/>
                  <a:gd name="T6" fmla="*/ 852 w 852"/>
                  <a:gd name="T7" fmla="*/ 0 h 17"/>
                  <a:gd name="T8" fmla="*/ 0 w 85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2" h="17">
                    <a:moveTo>
                      <a:pt x="0" y="0"/>
                    </a:moveTo>
                    <a:cubicBezTo>
                      <a:pt x="4" y="10"/>
                      <a:pt x="21" y="17"/>
                      <a:pt x="40" y="17"/>
                    </a:cubicBezTo>
                    <a:cubicBezTo>
                      <a:pt x="812" y="17"/>
                      <a:pt x="812" y="17"/>
                      <a:pt x="812" y="17"/>
                    </a:cubicBezTo>
                    <a:cubicBezTo>
                      <a:pt x="832" y="17"/>
                      <a:pt x="848" y="10"/>
                      <a:pt x="8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  <p:sp>
            <p:nvSpPr>
              <p:cNvPr id="33" name="Oval 34">
                <a:extLst>
                  <a:ext uri="{FF2B5EF4-FFF2-40B4-BE49-F238E27FC236}">
                    <a16:creationId xmlns:a16="http://schemas.microsoft.com/office/drawing/2014/main" id="{8802A77E-7857-47B4-BE35-537129B31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01126" y="4562475"/>
                <a:ext cx="133350" cy="133350"/>
              </a:xfrm>
              <a:prstGeom prst="ellipse">
                <a:avLst/>
              </a:pr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" name="Oval 35">
                <a:extLst>
                  <a:ext uri="{FF2B5EF4-FFF2-40B4-BE49-F238E27FC236}">
                    <a16:creationId xmlns:a16="http://schemas.microsoft.com/office/drawing/2014/main" id="{85CFA74C-A273-48BD-A82E-59FAE362D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0651" y="4572000"/>
                <a:ext cx="114300" cy="114300"/>
              </a:xfrm>
              <a:prstGeom prst="ellipse">
                <a:avLst/>
              </a:pr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" name="Freeform 36">
                <a:extLst>
                  <a:ext uri="{FF2B5EF4-FFF2-40B4-BE49-F238E27FC236}">
                    <a16:creationId xmlns:a16="http://schemas.microsoft.com/office/drawing/2014/main" id="{C9A58903-E088-45D8-9C1C-65D3F06E51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39051" y="8505825"/>
                <a:ext cx="2859088" cy="66675"/>
              </a:xfrm>
              <a:custGeom>
                <a:avLst/>
                <a:gdLst>
                  <a:gd name="T0" fmla="*/ 1783 w 1801"/>
                  <a:gd name="T1" fmla="*/ 18 h 42"/>
                  <a:gd name="T2" fmla="*/ 1783 w 1801"/>
                  <a:gd name="T3" fmla="*/ 18 h 42"/>
                  <a:gd name="T4" fmla="*/ 24 w 1801"/>
                  <a:gd name="T5" fmla="*/ 18 h 42"/>
                  <a:gd name="T6" fmla="*/ 24 w 1801"/>
                  <a:gd name="T7" fmla="*/ 18 h 42"/>
                  <a:gd name="T8" fmla="*/ 1783 w 1801"/>
                  <a:gd name="T9" fmla="*/ 18 h 42"/>
                  <a:gd name="T10" fmla="*/ 1801 w 1801"/>
                  <a:gd name="T11" fmla="*/ 0 h 42"/>
                  <a:gd name="T12" fmla="*/ 0 w 1801"/>
                  <a:gd name="T13" fmla="*/ 0 h 42"/>
                  <a:gd name="T14" fmla="*/ 0 w 1801"/>
                  <a:gd name="T15" fmla="*/ 42 h 42"/>
                  <a:gd name="T16" fmla="*/ 1801 w 1801"/>
                  <a:gd name="T17" fmla="*/ 42 h 42"/>
                  <a:gd name="T18" fmla="*/ 1801 w 1801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1" h="42">
                    <a:moveTo>
                      <a:pt x="1783" y="18"/>
                    </a:moveTo>
                    <a:lnTo>
                      <a:pt x="1783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783" y="18"/>
                    </a:lnTo>
                    <a:close/>
                    <a:moveTo>
                      <a:pt x="1801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1801" y="42"/>
                    </a:lnTo>
                    <a:lnTo>
                      <a:pt x="1801" y="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0E1BC3EE-B43C-4F81-B766-3AC4C05CF9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39051" y="8505825"/>
                <a:ext cx="2859088" cy="66675"/>
              </a:xfrm>
              <a:custGeom>
                <a:avLst/>
                <a:gdLst>
                  <a:gd name="T0" fmla="*/ 1783 w 1801"/>
                  <a:gd name="T1" fmla="*/ 18 h 42"/>
                  <a:gd name="T2" fmla="*/ 1783 w 1801"/>
                  <a:gd name="T3" fmla="*/ 18 h 42"/>
                  <a:gd name="T4" fmla="*/ 24 w 1801"/>
                  <a:gd name="T5" fmla="*/ 18 h 42"/>
                  <a:gd name="T6" fmla="*/ 24 w 1801"/>
                  <a:gd name="T7" fmla="*/ 18 h 42"/>
                  <a:gd name="T8" fmla="*/ 1783 w 1801"/>
                  <a:gd name="T9" fmla="*/ 18 h 42"/>
                  <a:gd name="T10" fmla="*/ 1801 w 1801"/>
                  <a:gd name="T11" fmla="*/ 0 h 42"/>
                  <a:gd name="T12" fmla="*/ 0 w 1801"/>
                  <a:gd name="T13" fmla="*/ 0 h 42"/>
                  <a:gd name="T14" fmla="*/ 0 w 1801"/>
                  <a:gd name="T15" fmla="*/ 42 h 42"/>
                  <a:gd name="T16" fmla="*/ 1801 w 1801"/>
                  <a:gd name="T17" fmla="*/ 42 h 42"/>
                  <a:gd name="T18" fmla="*/ 1801 w 1801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1" h="42">
                    <a:moveTo>
                      <a:pt x="1783" y="18"/>
                    </a:moveTo>
                    <a:lnTo>
                      <a:pt x="1783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783" y="18"/>
                    </a:lnTo>
                    <a:moveTo>
                      <a:pt x="1801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1801" y="42"/>
                    </a:lnTo>
                    <a:lnTo>
                      <a:pt x="18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" name="Oval 38">
                <a:extLst>
                  <a:ext uri="{FF2B5EF4-FFF2-40B4-BE49-F238E27FC236}">
                    <a16:creationId xmlns:a16="http://schemas.microsoft.com/office/drawing/2014/main" id="{3B2ECE73-9D74-46EA-B4DA-8E74E4EC2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013" y="8534400"/>
                <a:ext cx="123825" cy="123825"/>
              </a:xfrm>
              <a:prstGeom prst="ellipse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" name="Oval 39">
                <a:extLst>
                  <a:ext uri="{FF2B5EF4-FFF2-40B4-BE49-F238E27FC236}">
                    <a16:creationId xmlns:a16="http://schemas.microsoft.com/office/drawing/2014/main" id="{A2018F91-10FD-4FF7-97D2-273FAE7AD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9063" y="8553450"/>
                <a:ext cx="85725" cy="85725"/>
              </a:xfrm>
              <a:prstGeom prst="ellipse">
                <a:avLst/>
              </a:prstGeom>
              <a:solidFill>
                <a:srgbClr val="6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9" name="Oval 40">
                <a:extLst>
                  <a:ext uri="{FF2B5EF4-FFF2-40B4-BE49-F238E27FC236}">
                    <a16:creationId xmlns:a16="http://schemas.microsoft.com/office/drawing/2014/main" id="{5B75E2F1-EB41-494B-9CE8-6DEC093C3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0513" y="8534400"/>
                <a:ext cx="123825" cy="123825"/>
              </a:xfrm>
              <a:prstGeom prst="ellipse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0" name="Oval 41">
                <a:extLst>
                  <a:ext uri="{FF2B5EF4-FFF2-40B4-BE49-F238E27FC236}">
                    <a16:creationId xmlns:a16="http://schemas.microsoft.com/office/drawing/2014/main" id="{9704341B-DEEF-405B-A883-965B654DC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9563" y="8553450"/>
                <a:ext cx="85725" cy="85725"/>
              </a:xfrm>
              <a:prstGeom prst="ellipse">
                <a:avLst/>
              </a:prstGeom>
              <a:solidFill>
                <a:srgbClr val="6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1" name="Oval 42">
                <a:extLst>
                  <a:ext uri="{FF2B5EF4-FFF2-40B4-BE49-F238E27FC236}">
                    <a16:creationId xmlns:a16="http://schemas.microsoft.com/office/drawing/2014/main" id="{BD6A1FB1-55B8-484E-90AA-65A02CC40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1013" y="8534400"/>
                <a:ext cx="123825" cy="123825"/>
              </a:xfrm>
              <a:prstGeom prst="ellipse">
                <a:avLst/>
              </a:pr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2" name="Oval 43">
                <a:extLst>
                  <a:ext uri="{FF2B5EF4-FFF2-40B4-BE49-F238E27FC236}">
                    <a16:creationId xmlns:a16="http://schemas.microsoft.com/office/drawing/2014/main" id="{1DF983CD-0C31-4A94-BCEC-EF871C354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063" y="8553450"/>
                <a:ext cx="85725" cy="85725"/>
              </a:xfrm>
              <a:prstGeom prst="ellipse">
                <a:avLst/>
              </a:prstGeom>
              <a:solidFill>
                <a:srgbClr val="6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pic>
          <p:nvPicPr>
            <p:cNvPr id="30722" name="Picture 2" descr="https://lh6.googleusercontent.com/Gswy7a5MAOMkfr1rbUT_uI9GjzoBRByru3vYwVZ5xCzwR6KoXZrqNbRxiC5GGWPWFbbIEwqFkIyUCvj_NjYHYTe2kgME2-tqGzp-JqYJnB-GP7zsTnK3yCIm5LecWZtAnQZeg7VYBfo">
              <a:extLst>
                <a:ext uri="{FF2B5EF4-FFF2-40B4-BE49-F238E27FC236}">
                  <a16:creationId xmlns:a16="http://schemas.microsoft.com/office/drawing/2014/main" id="{A55E3AB2-9907-4B21-80A3-E6300B2758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97"/>
            <a:stretch/>
          </p:blipFill>
          <p:spPr bwMode="auto">
            <a:xfrm>
              <a:off x="10028237" y="3227132"/>
              <a:ext cx="11506200" cy="748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B40A757-FF45-4A78-9E83-964C9472280F}"/>
              </a:ext>
            </a:extLst>
          </p:cNvPr>
          <p:cNvSpPr/>
          <p:nvPr/>
        </p:nvSpPr>
        <p:spPr>
          <a:xfrm>
            <a:off x="15414881" y="3810000"/>
            <a:ext cx="8126255" cy="945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linked assessments or standalone assessment</a:t>
            </a:r>
          </a:p>
          <a:p>
            <a:pPr>
              <a:spcBef>
                <a:spcPts val="400"/>
              </a:spcBef>
            </a:pPr>
            <a:endParaRPr lang="en-GB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banks of questions and answers and randomise and control order and results</a:t>
            </a:r>
          </a:p>
          <a:p>
            <a:pPr>
              <a:spcBef>
                <a:spcPts val="400"/>
              </a:spcBef>
            </a:pPr>
            <a:endParaRPr lang="en-GB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expiry and revalidation time for assessments</a:t>
            </a:r>
          </a:p>
          <a:p>
            <a:pPr>
              <a:spcBef>
                <a:spcPts val="400"/>
              </a:spcBef>
            </a:pPr>
            <a:endParaRPr lang="en-GB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instructor led assessments</a:t>
            </a:r>
          </a:p>
          <a:p>
            <a:pPr>
              <a:spcBef>
                <a:spcPts val="400"/>
              </a:spcBef>
            </a:pPr>
            <a:endParaRPr lang="en-GB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correlate with the Station, Watch and Individual to identify compliance at these levels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363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A51664-B0B3-45C3-BFC8-92EE225971AE}"/>
              </a:ext>
            </a:extLst>
          </p:cNvPr>
          <p:cNvGrpSpPr/>
          <p:nvPr/>
        </p:nvGrpSpPr>
        <p:grpSpPr>
          <a:xfrm>
            <a:off x="13001405" y="1096433"/>
            <a:ext cx="10820400" cy="7877908"/>
            <a:chOff x="11328184" y="480797"/>
            <a:chExt cx="10820400" cy="787790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ED21917-88FE-4C59-8D9A-3A83B6154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799430" y="-990449"/>
              <a:ext cx="7877908" cy="10820400"/>
            </a:xfrm>
            <a:prstGeom prst="rect">
              <a:avLst/>
            </a:prstGeom>
          </p:spPr>
        </p:pic>
        <p:pic>
          <p:nvPicPr>
            <p:cNvPr id="32772" name="Picture 4" descr="Screen Shot 2016-12-05 at 17.35.30.png">
              <a:extLst>
                <a:ext uri="{FF2B5EF4-FFF2-40B4-BE49-F238E27FC236}">
                  <a16:creationId xmlns:a16="http://schemas.microsoft.com/office/drawing/2014/main" id="{326511B4-F5C9-46CF-AFA1-B1A752CE2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3968" y="921506"/>
              <a:ext cx="8832109" cy="7003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A521B7-CCE1-4C81-89BF-50A6099E0B51}"/>
              </a:ext>
            </a:extLst>
          </p:cNvPr>
          <p:cNvGrpSpPr/>
          <p:nvPr/>
        </p:nvGrpSpPr>
        <p:grpSpPr>
          <a:xfrm>
            <a:off x="1000611" y="1295400"/>
            <a:ext cx="10298060" cy="2071953"/>
            <a:chOff x="2192250" y="5379040"/>
            <a:chExt cx="6669972" cy="2035070"/>
          </a:xfrm>
        </p:grpSpPr>
        <p:grpSp>
          <p:nvGrpSpPr>
            <p:cNvPr id="31" name="กลุ่ม 22">
              <a:extLst>
                <a:ext uri="{FF2B5EF4-FFF2-40B4-BE49-F238E27FC236}">
                  <a16:creationId xmlns:a16="http://schemas.microsoft.com/office/drawing/2014/main" id="{347B591D-8CE5-4D9D-A34D-3D8F5B0FB885}"/>
                </a:ext>
              </a:extLst>
            </p:cNvPr>
            <p:cNvGrpSpPr/>
            <p:nvPr/>
          </p:nvGrpSpPr>
          <p:grpSpPr>
            <a:xfrm>
              <a:off x="2332037" y="5379040"/>
              <a:ext cx="6530185" cy="2035070"/>
              <a:chOff x="2706015" y="2819819"/>
              <a:chExt cx="8917247" cy="2035070"/>
            </a:xfrm>
          </p:grpSpPr>
          <p:sp>
            <p:nvSpPr>
              <p:cNvPr id="33" name="Title 20">
                <a:extLst>
                  <a:ext uri="{FF2B5EF4-FFF2-40B4-BE49-F238E27FC236}">
                    <a16:creationId xmlns:a16="http://schemas.microsoft.com/office/drawing/2014/main" id="{5425BBF0-B4BC-49A5-9993-56112793778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C18AAF-7397-489E-87DB-554D91FE122C}"/>
                  </a:ext>
                </a:extLst>
              </p:cNvPr>
              <p:cNvSpPr txBox="1"/>
              <p:nvPr/>
            </p:nvSpPr>
            <p:spPr>
              <a:xfrm>
                <a:off x="2837737" y="2819819"/>
                <a:ext cx="878552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Powerful Compliance Reporting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33E43D-8AC7-4D28-9417-B8D655128E3C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E7752C6-0873-4102-9CC4-8393A30B4484}"/>
              </a:ext>
            </a:extLst>
          </p:cNvPr>
          <p:cNvGrpSpPr/>
          <p:nvPr/>
        </p:nvGrpSpPr>
        <p:grpSpPr>
          <a:xfrm>
            <a:off x="10028237" y="4916751"/>
            <a:ext cx="10820400" cy="7877908"/>
            <a:chOff x="10028237" y="4800600"/>
            <a:chExt cx="10820400" cy="78779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499483" y="3329354"/>
              <a:ext cx="7877908" cy="10820400"/>
            </a:xfrm>
            <a:prstGeom prst="rect">
              <a:avLst/>
            </a:prstGeom>
          </p:spPr>
        </p:pic>
        <p:pic>
          <p:nvPicPr>
            <p:cNvPr id="32770" name="Picture 2" descr="Dashboard_Main_View.jpg">
              <a:extLst>
                <a:ext uri="{FF2B5EF4-FFF2-40B4-BE49-F238E27FC236}">
                  <a16:creationId xmlns:a16="http://schemas.microsoft.com/office/drawing/2014/main" id="{A55C84F9-8A9F-440E-B3EA-00E82CFEBD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6" r="26" b="25909"/>
            <a:stretch/>
          </p:blipFill>
          <p:spPr bwMode="auto">
            <a:xfrm>
              <a:off x="10949219" y="5265239"/>
              <a:ext cx="8978436" cy="6928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E4E3B39-82F8-4898-B3EF-417B345C05BD}"/>
              </a:ext>
            </a:extLst>
          </p:cNvPr>
          <p:cNvSpPr/>
          <p:nvPr/>
        </p:nvSpPr>
        <p:spPr>
          <a:xfrm>
            <a:off x="1076651" y="4164003"/>
            <a:ext cx="8647430" cy="909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 for watch managers with ability for admin to set up each station mandatory training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Revalidation automatically manages expiry and alerts L&amp;D and Line Managers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range of reports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and Integrates Reports with HR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 software available  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90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BDDB7D-399A-4DF8-8347-6819AD76DF1B}"/>
              </a:ext>
            </a:extLst>
          </p:cNvPr>
          <p:cNvGrpSpPr/>
          <p:nvPr/>
        </p:nvGrpSpPr>
        <p:grpSpPr>
          <a:xfrm>
            <a:off x="1039503" y="1305528"/>
            <a:ext cx="3922712" cy="6927416"/>
            <a:chOff x="2371725" y="3124200"/>
            <a:chExt cx="3922712" cy="6927416"/>
          </a:xfrm>
        </p:grpSpPr>
        <p:grpSp>
          <p:nvGrpSpPr>
            <p:cNvPr id="46" name="กลุ่ม 16"/>
            <p:cNvGrpSpPr/>
            <p:nvPr/>
          </p:nvGrpSpPr>
          <p:grpSpPr>
            <a:xfrm>
              <a:off x="2371725" y="3124200"/>
              <a:ext cx="3922712" cy="6927416"/>
              <a:chOff x="15347951" y="9182100"/>
              <a:chExt cx="1763713" cy="3114675"/>
            </a:xfrm>
          </p:grpSpPr>
          <p:sp>
            <p:nvSpPr>
              <p:cNvPr id="47" name="Freeform 49"/>
              <p:cNvSpPr>
                <a:spLocks/>
              </p:cNvSpPr>
              <p:nvPr/>
            </p:nvSpPr>
            <p:spPr bwMode="auto">
              <a:xfrm>
                <a:off x="15347951" y="9182100"/>
                <a:ext cx="1763713" cy="3114675"/>
              </a:xfrm>
              <a:custGeom>
                <a:avLst/>
                <a:gdLst>
                  <a:gd name="T0" fmla="*/ 167 w 185"/>
                  <a:gd name="T1" fmla="*/ 327 h 327"/>
                  <a:gd name="T2" fmla="*/ 19 w 185"/>
                  <a:gd name="T3" fmla="*/ 327 h 327"/>
                  <a:gd name="T4" fmla="*/ 0 w 185"/>
                  <a:gd name="T5" fmla="*/ 309 h 327"/>
                  <a:gd name="T6" fmla="*/ 0 w 185"/>
                  <a:gd name="T7" fmla="*/ 19 h 327"/>
                  <a:gd name="T8" fmla="*/ 19 w 185"/>
                  <a:gd name="T9" fmla="*/ 0 h 327"/>
                  <a:gd name="T10" fmla="*/ 167 w 185"/>
                  <a:gd name="T11" fmla="*/ 0 h 327"/>
                  <a:gd name="T12" fmla="*/ 185 w 185"/>
                  <a:gd name="T13" fmla="*/ 19 h 327"/>
                  <a:gd name="T14" fmla="*/ 185 w 185"/>
                  <a:gd name="T15" fmla="*/ 309 h 327"/>
                  <a:gd name="T16" fmla="*/ 167 w 185"/>
                  <a:gd name="T17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327">
                    <a:moveTo>
                      <a:pt x="167" y="327"/>
                    </a:moveTo>
                    <a:cubicBezTo>
                      <a:pt x="19" y="327"/>
                      <a:pt x="19" y="327"/>
                      <a:pt x="19" y="327"/>
                    </a:cubicBezTo>
                    <a:cubicBezTo>
                      <a:pt x="9" y="327"/>
                      <a:pt x="0" y="319"/>
                      <a:pt x="0" y="30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7" y="0"/>
                      <a:pt x="185" y="8"/>
                      <a:pt x="185" y="19"/>
                    </a:cubicBezTo>
                    <a:cubicBezTo>
                      <a:pt x="185" y="309"/>
                      <a:pt x="185" y="309"/>
                      <a:pt x="185" y="309"/>
                    </a:cubicBezTo>
                    <a:cubicBezTo>
                      <a:pt x="185" y="319"/>
                      <a:pt x="177" y="327"/>
                      <a:pt x="167" y="327"/>
                    </a:cubicBez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15347951" y="9182100"/>
                <a:ext cx="1763713" cy="200025"/>
              </a:xfrm>
              <a:custGeom>
                <a:avLst/>
                <a:gdLst>
                  <a:gd name="T0" fmla="*/ 167 w 185"/>
                  <a:gd name="T1" fmla="*/ 0 h 21"/>
                  <a:gd name="T2" fmla="*/ 19 w 185"/>
                  <a:gd name="T3" fmla="*/ 0 h 21"/>
                  <a:gd name="T4" fmla="*/ 0 w 185"/>
                  <a:gd name="T5" fmla="*/ 19 h 21"/>
                  <a:gd name="T6" fmla="*/ 0 w 185"/>
                  <a:gd name="T7" fmla="*/ 21 h 21"/>
                  <a:gd name="T8" fmla="*/ 19 w 185"/>
                  <a:gd name="T9" fmla="*/ 3 h 21"/>
                  <a:gd name="T10" fmla="*/ 167 w 185"/>
                  <a:gd name="T11" fmla="*/ 3 h 21"/>
                  <a:gd name="T12" fmla="*/ 185 w 185"/>
                  <a:gd name="T13" fmla="*/ 21 h 21"/>
                  <a:gd name="T14" fmla="*/ 185 w 185"/>
                  <a:gd name="T15" fmla="*/ 19 h 21"/>
                  <a:gd name="T16" fmla="*/ 167 w 185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1">
                    <a:moveTo>
                      <a:pt x="167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1"/>
                      <a:pt x="9" y="3"/>
                      <a:pt x="19" y="3"/>
                    </a:cubicBezTo>
                    <a:cubicBezTo>
                      <a:pt x="167" y="3"/>
                      <a:pt x="167" y="3"/>
                      <a:pt x="167" y="3"/>
                    </a:cubicBezTo>
                    <a:cubicBezTo>
                      <a:pt x="177" y="3"/>
                      <a:pt x="185" y="11"/>
                      <a:pt x="185" y="21"/>
                    </a:cubicBezTo>
                    <a:cubicBezTo>
                      <a:pt x="185" y="19"/>
                      <a:pt x="185" y="19"/>
                      <a:pt x="185" y="19"/>
                    </a:cubicBezTo>
                    <a:cubicBezTo>
                      <a:pt x="185" y="8"/>
                      <a:pt x="177" y="0"/>
                      <a:pt x="167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16033751" y="9344025"/>
                <a:ext cx="381000" cy="28575"/>
              </a:xfrm>
              <a:custGeom>
                <a:avLst/>
                <a:gdLst>
                  <a:gd name="T0" fmla="*/ 39 w 40"/>
                  <a:gd name="T1" fmla="*/ 3 h 3"/>
                  <a:gd name="T2" fmla="*/ 2 w 40"/>
                  <a:gd name="T3" fmla="*/ 3 h 3"/>
                  <a:gd name="T4" fmla="*/ 0 w 40"/>
                  <a:gd name="T5" fmla="*/ 2 h 3"/>
                  <a:gd name="T6" fmla="*/ 2 w 40"/>
                  <a:gd name="T7" fmla="*/ 0 h 3"/>
                  <a:gd name="T8" fmla="*/ 39 w 40"/>
                  <a:gd name="T9" fmla="*/ 0 h 3"/>
                  <a:gd name="T10" fmla="*/ 40 w 40"/>
                  <a:gd name="T11" fmla="*/ 2 h 3"/>
                  <a:gd name="T12" fmla="*/ 39 w 4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">
                    <a:moveTo>
                      <a:pt x="3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40" y="1"/>
                      <a:pt x="40" y="2"/>
                    </a:cubicBezTo>
                    <a:cubicBezTo>
                      <a:pt x="40" y="2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0" name="Oval 52"/>
              <p:cNvSpPr>
                <a:spLocks noChangeArrowheads="1"/>
              </p:cNvSpPr>
              <p:nvPr/>
            </p:nvSpPr>
            <p:spPr bwMode="auto">
              <a:xfrm>
                <a:off x="16157576" y="12049125"/>
                <a:ext cx="190500" cy="180975"/>
              </a:xfrm>
              <a:prstGeom prst="ellipse">
                <a:avLst/>
              </a:pr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1" name="Freeform 53"/>
              <p:cNvSpPr>
                <a:spLocks noEditPoints="1"/>
              </p:cNvSpPr>
              <p:nvPr/>
            </p:nvSpPr>
            <p:spPr bwMode="auto">
              <a:xfrm>
                <a:off x="16157576" y="12039600"/>
                <a:ext cx="190500" cy="200025"/>
              </a:xfrm>
              <a:custGeom>
                <a:avLst/>
                <a:gdLst>
                  <a:gd name="T0" fmla="*/ 10 w 20"/>
                  <a:gd name="T1" fmla="*/ 21 h 21"/>
                  <a:gd name="T2" fmla="*/ 0 w 20"/>
                  <a:gd name="T3" fmla="*/ 11 h 21"/>
                  <a:gd name="T4" fmla="*/ 10 w 20"/>
                  <a:gd name="T5" fmla="*/ 0 h 21"/>
                  <a:gd name="T6" fmla="*/ 20 w 20"/>
                  <a:gd name="T7" fmla="*/ 11 h 21"/>
                  <a:gd name="T8" fmla="*/ 10 w 20"/>
                  <a:gd name="T9" fmla="*/ 21 h 21"/>
                  <a:gd name="T10" fmla="*/ 10 w 20"/>
                  <a:gd name="T11" fmla="*/ 1 h 21"/>
                  <a:gd name="T12" fmla="*/ 1 w 20"/>
                  <a:gd name="T13" fmla="*/ 11 h 21"/>
                  <a:gd name="T14" fmla="*/ 10 w 20"/>
                  <a:gd name="T15" fmla="*/ 20 h 21"/>
                  <a:gd name="T16" fmla="*/ 19 w 20"/>
                  <a:gd name="T17" fmla="*/ 11 h 21"/>
                  <a:gd name="T18" fmla="*/ 10 w 20"/>
                  <a:gd name="T1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1">
                    <a:moveTo>
                      <a:pt x="10" y="21"/>
                    </a:moveTo>
                    <a:cubicBezTo>
                      <a:pt x="4" y="21"/>
                      <a:pt x="0" y="16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20" y="16"/>
                      <a:pt x="16" y="21"/>
                      <a:pt x="10" y="21"/>
                    </a:cubicBezTo>
                    <a:close/>
                    <a:moveTo>
                      <a:pt x="10" y="1"/>
                    </a:moveTo>
                    <a:cubicBezTo>
                      <a:pt x="5" y="1"/>
                      <a:pt x="1" y="6"/>
                      <a:pt x="1" y="11"/>
                    </a:cubicBezTo>
                    <a:cubicBezTo>
                      <a:pt x="1" y="16"/>
                      <a:pt x="5" y="20"/>
                      <a:pt x="10" y="20"/>
                    </a:cubicBezTo>
                    <a:cubicBezTo>
                      <a:pt x="15" y="20"/>
                      <a:pt x="19" y="16"/>
                      <a:pt x="19" y="11"/>
                    </a:cubicBezTo>
                    <a:cubicBezTo>
                      <a:pt x="19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pic>
          <p:nvPicPr>
            <p:cNvPr id="33794" name="Picture 2" descr="https://lh5.googleusercontent.com/2hYVvBU-hJBx6GHps_3wxU1z0Zu3PpIWedAwPZU8UmLsTpoRpgvTqQegMK6qD9YN57cbJpfzOJ7sWci39fSgldkv_71Vm5MqxciHsVTThlexCRIDSyGoScTPh9lxYZAjK6HyUNHCIkY">
              <a:extLst>
                <a:ext uri="{FF2B5EF4-FFF2-40B4-BE49-F238E27FC236}">
                  <a16:creationId xmlns:a16="http://schemas.microsoft.com/office/drawing/2014/main" id="{DAD27EB0-90F9-489D-8E30-535A3017A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101" y="3732503"/>
              <a:ext cx="3332536" cy="5620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1374CA4-E0A5-410B-9117-98537099AE6F}"/>
              </a:ext>
            </a:extLst>
          </p:cNvPr>
          <p:cNvGrpSpPr/>
          <p:nvPr/>
        </p:nvGrpSpPr>
        <p:grpSpPr>
          <a:xfrm>
            <a:off x="5913437" y="1293805"/>
            <a:ext cx="3922712" cy="6927416"/>
            <a:chOff x="7629525" y="3130984"/>
            <a:chExt cx="3922712" cy="6927416"/>
          </a:xfrm>
        </p:grpSpPr>
        <p:grpSp>
          <p:nvGrpSpPr>
            <p:cNvPr id="52" name="กลุ่ม 16"/>
            <p:cNvGrpSpPr/>
            <p:nvPr/>
          </p:nvGrpSpPr>
          <p:grpSpPr>
            <a:xfrm>
              <a:off x="7629525" y="3130984"/>
              <a:ext cx="3922712" cy="6927416"/>
              <a:chOff x="15347951" y="9182100"/>
              <a:chExt cx="1763713" cy="3114675"/>
            </a:xfrm>
          </p:grpSpPr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15347951" y="9182100"/>
                <a:ext cx="1763713" cy="3114675"/>
              </a:xfrm>
              <a:custGeom>
                <a:avLst/>
                <a:gdLst>
                  <a:gd name="T0" fmla="*/ 167 w 185"/>
                  <a:gd name="T1" fmla="*/ 327 h 327"/>
                  <a:gd name="T2" fmla="*/ 19 w 185"/>
                  <a:gd name="T3" fmla="*/ 327 h 327"/>
                  <a:gd name="T4" fmla="*/ 0 w 185"/>
                  <a:gd name="T5" fmla="*/ 309 h 327"/>
                  <a:gd name="T6" fmla="*/ 0 w 185"/>
                  <a:gd name="T7" fmla="*/ 19 h 327"/>
                  <a:gd name="T8" fmla="*/ 19 w 185"/>
                  <a:gd name="T9" fmla="*/ 0 h 327"/>
                  <a:gd name="T10" fmla="*/ 167 w 185"/>
                  <a:gd name="T11" fmla="*/ 0 h 327"/>
                  <a:gd name="T12" fmla="*/ 185 w 185"/>
                  <a:gd name="T13" fmla="*/ 19 h 327"/>
                  <a:gd name="T14" fmla="*/ 185 w 185"/>
                  <a:gd name="T15" fmla="*/ 309 h 327"/>
                  <a:gd name="T16" fmla="*/ 167 w 185"/>
                  <a:gd name="T17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327">
                    <a:moveTo>
                      <a:pt x="167" y="327"/>
                    </a:moveTo>
                    <a:cubicBezTo>
                      <a:pt x="19" y="327"/>
                      <a:pt x="19" y="327"/>
                      <a:pt x="19" y="327"/>
                    </a:cubicBezTo>
                    <a:cubicBezTo>
                      <a:pt x="9" y="327"/>
                      <a:pt x="0" y="319"/>
                      <a:pt x="0" y="30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7" y="0"/>
                      <a:pt x="185" y="8"/>
                      <a:pt x="185" y="19"/>
                    </a:cubicBezTo>
                    <a:cubicBezTo>
                      <a:pt x="185" y="309"/>
                      <a:pt x="185" y="309"/>
                      <a:pt x="185" y="309"/>
                    </a:cubicBezTo>
                    <a:cubicBezTo>
                      <a:pt x="185" y="319"/>
                      <a:pt x="177" y="327"/>
                      <a:pt x="167" y="327"/>
                    </a:cubicBez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15347951" y="9182100"/>
                <a:ext cx="1763713" cy="200025"/>
              </a:xfrm>
              <a:custGeom>
                <a:avLst/>
                <a:gdLst>
                  <a:gd name="T0" fmla="*/ 167 w 185"/>
                  <a:gd name="T1" fmla="*/ 0 h 21"/>
                  <a:gd name="T2" fmla="*/ 19 w 185"/>
                  <a:gd name="T3" fmla="*/ 0 h 21"/>
                  <a:gd name="T4" fmla="*/ 0 w 185"/>
                  <a:gd name="T5" fmla="*/ 19 h 21"/>
                  <a:gd name="T6" fmla="*/ 0 w 185"/>
                  <a:gd name="T7" fmla="*/ 21 h 21"/>
                  <a:gd name="T8" fmla="*/ 19 w 185"/>
                  <a:gd name="T9" fmla="*/ 3 h 21"/>
                  <a:gd name="T10" fmla="*/ 167 w 185"/>
                  <a:gd name="T11" fmla="*/ 3 h 21"/>
                  <a:gd name="T12" fmla="*/ 185 w 185"/>
                  <a:gd name="T13" fmla="*/ 21 h 21"/>
                  <a:gd name="T14" fmla="*/ 185 w 185"/>
                  <a:gd name="T15" fmla="*/ 19 h 21"/>
                  <a:gd name="T16" fmla="*/ 167 w 185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1">
                    <a:moveTo>
                      <a:pt x="167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1"/>
                      <a:pt x="9" y="3"/>
                      <a:pt x="19" y="3"/>
                    </a:cubicBezTo>
                    <a:cubicBezTo>
                      <a:pt x="167" y="3"/>
                      <a:pt x="167" y="3"/>
                      <a:pt x="167" y="3"/>
                    </a:cubicBezTo>
                    <a:cubicBezTo>
                      <a:pt x="177" y="3"/>
                      <a:pt x="185" y="11"/>
                      <a:pt x="185" y="21"/>
                    </a:cubicBezTo>
                    <a:cubicBezTo>
                      <a:pt x="185" y="19"/>
                      <a:pt x="185" y="19"/>
                      <a:pt x="185" y="19"/>
                    </a:cubicBezTo>
                    <a:cubicBezTo>
                      <a:pt x="185" y="8"/>
                      <a:pt x="177" y="0"/>
                      <a:pt x="167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16033751" y="9344025"/>
                <a:ext cx="381000" cy="28575"/>
              </a:xfrm>
              <a:custGeom>
                <a:avLst/>
                <a:gdLst>
                  <a:gd name="T0" fmla="*/ 39 w 40"/>
                  <a:gd name="T1" fmla="*/ 3 h 3"/>
                  <a:gd name="T2" fmla="*/ 2 w 40"/>
                  <a:gd name="T3" fmla="*/ 3 h 3"/>
                  <a:gd name="T4" fmla="*/ 0 w 40"/>
                  <a:gd name="T5" fmla="*/ 2 h 3"/>
                  <a:gd name="T6" fmla="*/ 2 w 40"/>
                  <a:gd name="T7" fmla="*/ 0 h 3"/>
                  <a:gd name="T8" fmla="*/ 39 w 40"/>
                  <a:gd name="T9" fmla="*/ 0 h 3"/>
                  <a:gd name="T10" fmla="*/ 40 w 40"/>
                  <a:gd name="T11" fmla="*/ 2 h 3"/>
                  <a:gd name="T12" fmla="*/ 39 w 4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">
                    <a:moveTo>
                      <a:pt x="3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40" y="1"/>
                      <a:pt x="40" y="2"/>
                    </a:cubicBezTo>
                    <a:cubicBezTo>
                      <a:pt x="40" y="2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6" name="Oval 52"/>
              <p:cNvSpPr>
                <a:spLocks noChangeArrowheads="1"/>
              </p:cNvSpPr>
              <p:nvPr/>
            </p:nvSpPr>
            <p:spPr bwMode="auto">
              <a:xfrm>
                <a:off x="16157576" y="12049125"/>
                <a:ext cx="190500" cy="180975"/>
              </a:xfrm>
              <a:prstGeom prst="ellipse">
                <a:avLst/>
              </a:pr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7" name="Freeform 53"/>
              <p:cNvSpPr>
                <a:spLocks noEditPoints="1"/>
              </p:cNvSpPr>
              <p:nvPr/>
            </p:nvSpPr>
            <p:spPr bwMode="auto">
              <a:xfrm>
                <a:off x="16157576" y="12039600"/>
                <a:ext cx="190500" cy="200025"/>
              </a:xfrm>
              <a:custGeom>
                <a:avLst/>
                <a:gdLst>
                  <a:gd name="T0" fmla="*/ 10 w 20"/>
                  <a:gd name="T1" fmla="*/ 21 h 21"/>
                  <a:gd name="T2" fmla="*/ 0 w 20"/>
                  <a:gd name="T3" fmla="*/ 11 h 21"/>
                  <a:gd name="T4" fmla="*/ 10 w 20"/>
                  <a:gd name="T5" fmla="*/ 0 h 21"/>
                  <a:gd name="T6" fmla="*/ 20 w 20"/>
                  <a:gd name="T7" fmla="*/ 11 h 21"/>
                  <a:gd name="T8" fmla="*/ 10 w 20"/>
                  <a:gd name="T9" fmla="*/ 21 h 21"/>
                  <a:gd name="T10" fmla="*/ 10 w 20"/>
                  <a:gd name="T11" fmla="*/ 1 h 21"/>
                  <a:gd name="T12" fmla="*/ 1 w 20"/>
                  <a:gd name="T13" fmla="*/ 11 h 21"/>
                  <a:gd name="T14" fmla="*/ 10 w 20"/>
                  <a:gd name="T15" fmla="*/ 20 h 21"/>
                  <a:gd name="T16" fmla="*/ 19 w 20"/>
                  <a:gd name="T17" fmla="*/ 11 h 21"/>
                  <a:gd name="T18" fmla="*/ 10 w 20"/>
                  <a:gd name="T1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1">
                    <a:moveTo>
                      <a:pt x="10" y="21"/>
                    </a:moveTo>
                    <a:cubicBezTo>
                      <a:pt x="4" y="21"/>
                      <a:pt x="0" y="16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20" y="16"/>
                      <a:pt x="16" y="21"/>
                      <a:pt x="10" y="21"/>
                    </a:cubicBezTo>
                    <a:close/>
                    <a:moveTo>
                      <a:pt x="10" y="1"/>
                    </a:moveTo>
                    <a:cubicBezTo>
                      <a:pt x="5" y="1"/>
                      <a:pt x="1" y="6"/>
                      <a:pt x="1" y="11"/>
                    </a:cubicBezTo>
                    <a:cubicBezTo>
                      <a:pt x="1" y="16"/>
                      <a:pt x="5" y="20"/>
                      <a:pt x="10" y="20"/>
                    </a:cubicBezTo>
                    <a:cubicBezTo>
                      <a:pt x="15" y="20"/>
                      <a:pt x="19" y="16"/>
                      <a:pt x="19" y="11"/>
                    </a:cubicBezTo>
                    <a:cubicBezTo>
                      <a:pt x="19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pic>
          <p:nvPicPr>
            <p:cNvPr id="33795" name="Picture 3" descr="https://lh3.googleusercontent.com/JPbWP98zMY7VI9hJP40LdZUj300MABiL2Pn5L8sjHzu9B1_ngnCIf1WFevH5c0iL5oBzQT2UpJjsPPr1deqNdGZ2XiFc3gPQpr2pxIMJ093aQEmrTIEnJdrtj6k8H9bh-HVce_GlyWc">
              <a:extLst>
                <a:ext uri="{FF2B5EF4-FFF2-40B4-BE49-F238E27FC236}">
                  <a16:creationId xmlns:a16="http://schemas.microsoft.com/office/drawing/2014/main" id="{BA1FFF0A-2556-4AF9-A511-1C00A6C66E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7" t="9736" r="8122" b="10522"/>
            <a:stretch/>
          </p:blipFill>
          <p:spPr bwMode="auto">
            <a:xfrm>
              <a:off x="7892212" y="3732503"/>
              <a:ext cx="3447109" cy="569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425EAF1-EE58-44DF-BD82-0496A00E0E06}"/>
              </a:ext>
            </a:extLst>
          </p:cNvPr>
          <p:cNvGrpSpPr/>
          <p:nvPr/>
        </p:nvGrpSpPr>
        <p:grpSpPr>
          <a:xfrm>
            <a:off x="11018837" y="1287943"/>
            <a:ext cx="3922712" cy="6927416"/>
            <a:chOff x="12799123" y="3130984"/>
            <a:chExt cx="3922712" cy="6927416"/>
          </a:xfrm>
        </p:grpSpPr>
        <p:grpSp>
          <p:nvGrpSpPr>
            <p:cNvPr id="58" name="กลุ่ม 16"/>
            <p:cNvGrpSpPr/>
            <p:nvPr/>
          </p:nvGrpSpPr>
          <p:grpSpPr>
            <a:xfrm>
              <a:off x="12799123" y="3130984"/>
              <a:ext cx="3922712" cy="6927416"/>
              <a:chOff x="15347951" y="9182100"/>
              <a:chExt cx="1763713" cy="3114675"/>
            </a:xfrm>
          </p:grpSpPr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>
                <a:off x="15347951" y="9182100"/>
                <a:ext cx="1763713" cy="3114675"/>
              </a:xfrm>
              <a:custGeom>
                <a:avLst/>
                <a:gdLst>
                  <a:gd name="T0" fmla="*/ 167 w 185"/>
                  <a:gd name="T1" fmla="*/ 327 h 327"/>
                  <a:gd name="T2" fmla="*/ 19 w 185"/>
                  <a:gd name="T3" fmla="*/ 327 h 327"/>
                  <a:gd name="T4" fmla="*/ 0 w 185"/>
                  <a:gd name="T5" fmla="*/ 309 h 327"/>
                  <a:gd name="T6" fmla="*/ 0 w 185"/>
                  <a:gd name="T7" fmla="*/ 19 h 327"/>
                  <a:gd name="T8" fmla="*/ 19 w 185"/>
                  <a:gd name="T9" fmla="*/ 0 h 327"/>
                  <a:gd name="T10" fmla="*/ 167 w 185"/>
                  <a:gd name="T11" fmla="*/ 0 h 327"/>
                  <a:gd name="T12" fmla="*/ 185 w 185"/>
                  <a:gd name="T13" fmla="*/ 19 h 327"/>
                  <a:gd name="T14" fmla="*/ 185 w 185"/>
                  <a:gd name="T15" fmla="*/ 309 h 327"/>
                  <a:gd name="T16" fmla="*/ 167 w 185"/>
                  <a:gd name="T17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327">
                    <a:moveTo>
                      <a:pt x="167" y="327"/>
                    </a:moveTo>
                    <a:cubicBezTo>
                      <a:pt x="19" y="327"/>
                      <a:pt x="19" y="327"/>
                      <a:pt x="19" y="327"/>
                    </a:cubicBezTo>
                    <a:cubicBezTo>
                      <a:pt x="9" y="327"/>
                      <a:pt x="0" y="319"/>
                      <a:pt x="0" y="30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7" y="0"/>
                      <a:pt x="185" y="8"/>
                      <a:pt x="185" y="19"/>
                    </a:cubicBezTo>
                    <a:cubicBezTo>
                      <a:pt x="185" y="309"/>
                      <a:pt x="185" y="309"/>
                      <a:pt x="185" y="309"/>
                    </a:cubicBezTo>
                    <a:cubicBezTo>
                      <a:pt x="185" y="319"/>
                      <a:pt x="177" y="327"/>
                      <a:pt x="167" y="327"/>
                    </a:cubicBezTo>
                    <a:close/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auto">
              <a:xfrm>
                <a:off x="15347951" y="9182100"/>
                <a:ext cx="1763713" cy="200025"/>
              </a:xfrm>
              <a:custGeom>
                <a:avLst/>
                <a:gdLst>
                  <a:gd name="T0" fmla="*/ 167 w 185"/>
                  <a:gd name="T1" fmla="*/ 0 h 21"/>
                  <a:gd name="T2" fmla="*/ 19 w 185"/>
                  <a:gd name="T3" fmla="*/ 0 h 21"/>
                  <a:gd name="T4" fmla="*/ 0 w 185"/>
                  <a:gd name="T5" fmla="*/ 19 h 21"/>
                  <a:gd name="T6" fmla="*/ 0 w 185"/>
                  <a:gd name="T7" fmla="*/ 21 h 21"/>
                  <a:gd name="T8" fmla="*/ 19 w 185"/>
                  <a:gd name="T9" fmla="*/ 3 h 21"/>
                  <a:gd name="T10" fmla="*/ 167 w 185"/>
                  <a:gd name="T11" fmla="*/ 3 h 21"/>
                  <a:gd name="T12" fmla="*/ 185 w 185"/>
                  <a:gd name="T13" fmla="*/ 21 h 21"/>
                  <a:gd name="T14" fmla="*/ 185 w 185"/>
                  <a:gd name="T15" fmla="*/ 19 h 21"/>
                  <a:gd name="T16" fmla="*/ 167 w 185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1">
                    <a:moveTo>
                      <a:pt x="167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1"/>
                      <a:pt x="9" y="3"/>
                      <a:pt x="19" y="3"/>
                    </a:cubicBezTo>
                    <a:cubicBezTo>
                      <a:pt x="167" y="3"/>
                      <a:pt x="167" y="3"/>
                      <a:pt x="167" y="3"/>
                    </a:cubicBezTo>
                    <a:cubicBezTo>
                      <a:pt x="177" y="3"/>
                      <a:pt x="185" y="11"/>
                      <a:pt x="185" y="21"/>
                    </a:cubicBezTo>
                    <a:cubicBezTo>
                      <a:pt x="185" y="19"/>
                      <a:pt x="185" y="19"/>
                      <a:pt x="185" y="19"/>
                    </a:cubicBezTo>
                    <a:cubicBezTo>
                      <a:pt x="185" y="8"/>
                      <a:pt x="177" y="0"/>
                      <a:pt x="167" y="0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16033751" y="9344025"/>
                <a:ext cx="381000" cy="28575"/>
              </a:xfrm>
              <a:custGeom>
                <a:avLst/>
                <a:gdLst>
                  <a:gd name="T0" fmla="*/ 39 w 40"/>
                  <a:gd name="T1" fmla="*/ 3 h 3"/>
                  <a:gd name="T2" fmla="*/ 2 w 40"/>
                  <a:gd name="T3" fmla="*/ 3 h 3"/>
                  <a:gd name="T4" fmla="*/ 0 w 40"/>
                  <a:gd name="T5" fmla="*/ 2 h 3"/>
                  <a:gd name="T6" fmla="*/ 2 w 40"/>
                  <a:gd name="T7" fmla="*/ 0 h 3"/>
                  <a:gd name="T8" fmla="*/ 39 w 40"/>
                  <a:gd name="T9" fmla="*/ 0 h 3"/>
                  <a:gd name="T10" fmla="*/ 40 w 40"/>
                  <a:gd name="T11" fmla="*/ 2 h 3"/>
                  <a:gd name="T12" fmla="*/ 39 w 40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">
                    <a:moveTo>
                      <a:pt x="39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40" y="1"/>
                      <a:pt x="40" y="2"/>
                    </a:cubicBezTo>
                    <a:cubicBezTo>
                      <a:pt x="40" y="2"/>
                      <a:pt x="39" y="3"/>
                      <a:pt x="39" y="3"/>
                    </a:cubicBez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" name="Oval 52"/>
              <p:cNvSpPr>
                <a:spLocks noChangeArrowheads="1"/>
              </p:cNvSpPr>
              <p:nvPr/>
            </p:nvSpPr>
            <p:spPr bwMode="auto">
              <a:xfrm>
                <a:off x="16157576" y="12049125"/>
                <a:ext cx="190500" cy="180975"/>
              </a:xfrm>
              <a:prstGeom prst="ellipse">
                <a:avLst/>
              </a:pr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" name="Freeform 53"/>
              <p:cNvSpPr>
                <a:spLocks noEditPoints="1"/>
              </p:cNvSpPr>
              <p:nvPr/>
            </p:nvSpPr>
            <p:spPr bwMode="auto">
              <a:xfrm>
                <a:off x="16157576" y="12039600"/>
                <a:ext cx="190500" cy="200025"/>
              </a:xfrm>
              <a:custGeom>
                <a:avLst/>
                <a:gdLst>
                  <a:gd name="T0" fmla="*/ 10 w 20"/>
                  <a:gd name="T1" fmla="*/ 21 h 21"/>
                  <a:gd name="T2" fmla="*/ 0 w 20"/>
                  <a:gd name="T3" fmla="*/ 11 h 21"/>
                  <a:gd name="T4" fmla="*/ 10 w 20"/>
                  <a:gd name="T5" fmla="*/ 0 h 21"/>
                  <a:gd name="T6" fmla="*/ 20 w 20"/>
                  <a:gd name="T7" fmla="*/ 11 h 21"/>
                  <a:gd name="T8" fmla="*/ 10 w 20"/>
                  <a:gd name="T9" fmla="*/ 21 h 21"/>
                  <a:gd name="T10" fmla="*/ 10 w 20"/>
                  <a:gd name="T11" fmla="*/ 1 h 21"/>
                  <a:gd name="T12" fmla="*/ 1 w 20"/>
                  <a:gd name="T13" fmla="*/ 11 h 21"/>
                  <a:gd name="T14" fmla="*/ 10 w 20"/>
                  <a:gd name="T15" fmla="*/ 20 h 21"/>
                  <a:gd name="T16" fmla="*/ 19 w 20"/>
                  <a:gd name="T17" fmla="*/ 11 h 21"/>
                  <a:gd name="T18" fmla="*/ 10 w 20"/>
                  <a:gd name="T1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1">
                    <a:moveTo>
                      <a:pt x="10" y="21"/>
                    </a:moveTo>
                    <a:cubicBezTo>
                      <a:pt x="4" y="21"/>
                      <a:pt x="0" y="16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" y="0"/>
                      <a:pt x="20" y="5"/>
                      <a:pt x="20" y="11"/>
                    </a:cubicBezTo>
                    <a:cubicBezTo>
                      <a:pt x="20" y="16"/>
                      <a:pt x="16" y="21"/>
                      <a:pt x="10" y="21"/>
                    </a:cubicBezTo>
                    <a:close/>
                    <a:moveTo>
                      <a:pt x="10" y="1"/>
                    </a:moveTo>
                    <a:cubicBezTo>
                      <a:pt x="5" y="1"/>
                      <a:pt x="1" y="6"/>
                      <a:pt x="1" y="11"/>
                    </a:cubicBezTo>
                    <a:cubicBezTo>
                      <a:pt x="1" y="16"/>
                      <a:pt x="5" y="20"/>
                      <a:pt x="10" y="20"/>
                    </a:cubicBezTo>
                    <a:cubicBezTo>
                      <a:pt x="15" y="20"/>
                      <a:pt x="19" y="16"/>
                      <a:pt x="19" y="11"/>
                    </a:cubicBezTo>
                    <a:cubicBezTo>
                      <a:pt x="19" y="6"/>
                      <a:pt x="15" y="1"/>
                      <a:pt x="10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pic>
          <p:nvPicPr>
            <p:cNvPr id="33796" name="Picture 4" descr="https://lh4.googleusercontent.com/q1AtTp6PfLlMCXk9NhDTnFEUSno_wfcZ1ZLdtIoSoUgYhGbB0YGMph6Sj_MtTCNVV5BMjePpO57ThDlKh4UK5D1MLH5A_rp9b5jqn1A38_WQI0DulwQ3DUF5wDTORsDPmQ-kBZgJasA">
              <a:extLst>
                <a:ext uri="{FF2B5EF4-FFF2-40B4-BE49-F238E27FC236}">
                  <a16:creationId xmlns:a16="http://schemas.microsoft.com/office/drawing/2014/main" id="{CB424299-373F-45EB-8102-BCAA4E31EA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8" t="9750" r="5647" b="10398"/>
            <a:stretch/>
          </p:blipFill>
          <p:spPr bwMode="auto">
            <a:xfrm>
              <a:off x="13055157" y="3732503"/>
              <a:ext cx="3450080" cy="569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798" name="Picture 6" descr="https://lh4.googleusercontent.com/FXEfCaNDsHpgjppdO8rCs4C4Kyk-wEUYIwelB8YV7PXCmHxpuZD8bN31SL0B4lbDuuf4tFR7LeNJplIBxw7YUiRQycxrbJozbiM-zk8mCTaFB0lNSHDtLAXJjRQyuyt5rzIoR3LHgYc">
            <a:extLst>
              <a:ext uri="{FF2B5EF4-FFF2-40B4-BE49-F238E27FC236}">
                <a16:creationId xmlns:a16="http://schemas.microsoft.com/office/drawing/2014/main" id="{54D836FC-D7C9-48DB-B702-126EB5854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46" y="8974036"/>
            <a:ext cx="14507380" cy="343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9FCECE1-4DD1-4335-B144-465DCA4E1504}"/>
              </a:ext>
            </a:extLst>
          </p:cNvPr>
          <p:cNvGrpSpPr/>
          <p:nvPr/>
        </p:nvGrpSpPr>
        <p:grpSpPr>
          <a:xfrm>
            <a:off x="16276637" y="1334836"/>
            <a:ext cx="10298060" cy="2071953"/>
            <a:chOff x="2192250" y="5379040"/>
            <a:chExt cx="6669972" cy="2035070"/>
          </a:xfrm>
        </p:grpSpPr>
        <p:grpSp>
          <p:nvGrpSpPr>
            <p:cNvPr id="71" name="กลุ่ม 22">
              <a:extLst>
                <a:ext uri="{FF2B5EF4-FFF2-40B4-BE49-F238E27FC236}">
                  <a16:creationId xmlns:a16="http://schemas.microsoft.com/office/drawing/2014/main" id="{7E14C9F2-7B0E-4448-AD4B-1D9DE3F05F0F}"/>
                </a:ext>
              </a:extLst>
            </p:cNvPr>
            <p:cNvGrpSpPr/>
            <p:nvPr/>
          </p:nvGrpSpPr>
          <p:grpSpPr>
            <a:xfrm>
              <a:off x="2332037" y="5379040"/>
              <a:ext cx="6530185" cy="2035070"/>
              <a:chOff x="2706015" y="2819819"/>
              <a:chExt cx="8917247" cy="2035070"/>
            </a:xfrm>
          </p:grpSpPr>
          <p:sp>
            <p:nvSpPr>
              <p:cNvPr id="73" name="Title 20">
                <a:extLst>
                  <a:ext uri="{FF2B5EF4-FFF2-40B4-BE49-F238E27FC236}">
                    <a16:creationId xmlns:a16="http://schemas.microsoft.com/office/drawing/2014/main" id="{75F150BD-CA8C-49BF-B75C-7CFD749FAF3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2F602ED-C71A-45A1-B5C9-889BBB52592F}"/>
                  </a:ext>
                </a:extLst>
              </p:cNvPr>
              <p:cNvSpPr txBox="1"/>
              <p:nvPr/>
            </p:nvSpPr>
            <p:spPr>
              <a:xfrm>
                <a:off x="2837737" y="2819819"/>
                <a:ext cx="8785525" cy="1420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Platforms App and </a:t>
                </a:r>
              </a:p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Authoring System</a:t>
                </a: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854FEF8-35D7-4C5C-8A7E-F114A6F85D55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79A7660-F372-4D35-9362-C6EC6D8EDBA5}"/>
              </a:ext>
            </a:extLst>
          </p:cNvPr>
          <p:cNvSpPr/>
          <p:nvPr/>
        </p:nvSpPr>
        <p:spPr>
          <a:xfrm>
            <a:off x="16352676" y="3438296"/>
            <a:ext cx="6646120" cy="10536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Create any form or decision tree</a:t>
            </a:r>
          </a:p>
          <a:p>
            <a:pPr marL="457200" indent="-457200" fontAlgn="base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Authored via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learnPro</a:t>
            </a:r>
            <a:endParaRPr lang="en-GB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fontAlgn="base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Create any Form and Report Back</a:t>
            </a:r>
          </a:p>
          <a:p>
            <a:pPr marL="457200" indent="-457200" fontAlgn="base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Add SOPS and images</a:t>
            </a:r>
          </a:p>
          <a:p>
            <a:pPr marL="457200" indent="-457200" fontAlgn="base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Add videos from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learnPro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 LMS and stream directly on all devices</a:t>
            </a:r>
          </a:p>
          <a:p>
            <a:pPr marL="457200" indent="-457200" fontAlgn="base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Services creating Apps for Safe and Well, Home Visits, Operational Checklists, Incident Monitoring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56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5"/>
          <p:cNvGrpSpPr/>
          <p:nvPr/>
        </p:nvGrpSpPr>
        <p:grpSpPr>
          <a:xfrm>
            <a:off x="1138433" y="2595518"/>
            <a:ext cx="11422121" cy="9291682"/>
            <a:chOff x="20837526" y="8896350"/>
            <a:chExt cx="4144963" cy="3371850"/>
          </a:xfrm>
        </p:grpSpPr>
        <p:sp>
          <p:nvSpPr>
            <p:cNvPr id="3" name="Freeform 23"/>
            <p:cNvSpPr>
              <a:spLocks/>
            </p:cNvSpPr>
            <p:nvPr/>
          </p:nvSpPr>
          <p:spPr bwMode="auto">
            <a:xfrm>
              <a:off x="20837526" y="8896350"/>
              <a:ext cx="4144963" cy="2713289"/>
            </a:xfrm>
            <a:custGeom>
              <a:avLst/>
              <a:gdLst>
                <a:gd name="T0" fmla="*/ 0 w 435"/>
                <a:gd name="T1" fmla="*/ 264 h 264"/>
                <a:gd name="T2" fmla="*/ 0 w 435"/>
                <a:gd name="T3" fmla="*/ 10 h 264"/>
                <a:gd name="T4" fmla="*/ 10 w 435"/>
                <a:gd name="T5" fmla="*/ 0 h 264"/>
                <a:gd name="T6" fmla="*/ 425 w 435"/>
                <a:gd name="T7" fmla="*/ 0 h 264"/>
                <a:gd name="T8" fmla="*/ 435 w 435"/>
                <a:gd name="T9" fmla="*/ 10 h 264"/>
                <a:gd name="T10" fmla="*/ 435 w 435"/>
                <a:gd name="T11" fmla="*/ 264 h 264"/>
                <a:gd name="T12" fmla="*/ 0 w 435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64">
                  <a:moveTo>
                    <a:pt x="0" y="26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31" y="0"/>
                    <a:pt x="435" y="5"/>
                    <a:pt x="435" y="10"/>
                  </a:cubicBezTo>
                  <a:cubicBezTo>
                    <a:pt x="435" y="264"/>
                    <a:pt x="435" y="264"/>
                    <a:pt x="435" y="264"/>
                  </a:cubicBezTo>
                  <a:lnTo>
                    <a:pt x="0" y="264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20837526" y="8896350"/>
              <a:ext cx="4144963" cy="133350"/>
            </a:xfrm>
            <a:custGeom>
              <a:avLst/>
              <a:gdLst>
                <a:gd name="T0" fmla="*/ 425 w 435"/>
                <a:gd name="T1" fmla="*/ 0 h 14"/>
                <a:gd name="T2" fmla="*/ 10 w 435"/>
                <a:gd name="T3" fmla="*/ 0 h 14"/>
                <a:gd name="T4" fmla="*/ 0 w 435"/>
                <a:gd name="T5" fmla="*/ 10 h 14"/>
                <a:gd name="T6" fmla="*/ 0 w 435"/>
                <a:gd name="T7" fmla="*/ 14 h 14"/>
                <a:gd name="T8" fmla="*/ 10 w 435"/>
                <a:gd name="T9" fmla="*/ 4 h 14"/>
                <a:gd name="T10" fmla="*/ 425 w 435"/>
                <a:gd name="T11" fmla="*/ 4 h 14"/>
                <a:gd name="T12" fmla="*/ 435 w 435"/>
                <a:gd name="T13" fmla="*/ 14 h 14"/>
                <a:gd name="T14" fmla="*/ 435 w 435"/>
                <a:gd name="T15" fmla="*/ 10 h 14"/>
                <a:gd name="T16" fmla="*/ 425 w 43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14">
                  <a:moveTo>
                    <a:pt x="42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4" y="4"/>
                    <a:pt x="10" y="4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31" y="4"/>
                    <a:pt x="435" y="9"/>
                    <a:pt x="435" y="14"/>
                  </a:cubicBezTo>
                  <a:cubicBezTo>
                    <a:pt x="435" y="10"/>
                    <a:pt x="435" y="10"/>
                    <a:pt x="435" y="10"/>
                  </a:cubicBezTo>
                  <a:cubicBezTo>
                    <a:pt x="435" y="5"/>
                    <a:pt x="431" y="0"/>
                    <a:pt x="425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20837526" y="11494796"/>
              <a:ext cx="4144963" cy="287629"/>
            </a:xfrm>
            <a:custGeom>
              <a:avLst/>
              <a:gdLst>
                <a:gd name="T0" fmla="*/ 425 w 435"/>
                <a:gd name="T1" fmla="*/ 39 h 39"/>
                <a:gd name="T2" fmla="*/ 10 w 435"/>
                <a:gd name="T3" fmla="*/ 39 h 39"/>
                <a:gd name="T4" fmla="*/ 0 w 435"/>
                <a:gd name="T5" fmla="*/ 29 h 39"/>
                <a:gd name="T6" fmla="*/ 0 w 435"/>
                <a:gd name="T7" fmla="*/ 0 h 39"/>
                <a:gd name="T8" fmla="*/ 435 w 435"/>
                <a:gd name="T9" fmla="*/ 0 h 39"/>
                <a:gd name="T10" fmla="*/ 435 w 435"/>
                <a:gd name="T11" fmla="*/ 29 h 39"/>
                <a:gd name="T12" fmla="*/ 425 w 43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39">
                  <a:moveTo>
                    <a:pt x="425" y="39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4" y="39"/>
                    <a:pt x="0" y="35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5" y="35"/>
                    <a:pt x="431" y="39"/>
                    <a:pt x="425" y="39"/>
                  </a:cubicBez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22247226" y="11772900"/>
              <a:ext cx="1390650" cy="495300"/>
            </a:xfrm>
            <a:custGeom>
              <a:avLst/>
              <a:gdLst>
                <a:gd name="T0" fmla="*/ 0 w 876"/>
                <a:gd name="T1" fmla="*/ 312 h 312"/>
                <a:gd name="T2" fmla="*/ 0 w 876"/>
                <a:gd name="T3" fmla="*/ 282 h 312"/>
                <a:gd name="T4" fmla="*/ 102 w 876"/>
                <a:gd name="T5" fmla="*/ 270 h 312"/>
                <a:gd name="T6" fmla="*/ 174 w 876"/>
                <a:gd name="T7" fmla="*/ 0 h 312"/>
                <a:gd name="T8" fmla="*/ 702 w 876"/>
                <a:gd name="T9" fmla="*/ 0 h 312"/>
                <a:gd name="T10" fmla="*/ 774 w 876"/>
                <a:gd name="T11" fmla="*/ 270 h 312"/>
                <a:gd name="T12" fmla="*/ 876 w 876"/>
                <a:gd name="T13" fmla="*/ 282 h 312"/>
                <a:gd name="T14" fmla="*/ 876 w 876"/>
                <a:gd name="T15" fmla="*/ 312 h 312"/>
                <a:gd name="T16" fmla="*/ 0 w 876"/>
                <a:gd name="T1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6" h="312">
                  <a:moveTo>
                    <a:pt x="0" y="312"/>
                  </a:moveTo>
                  <a:lnTo>
                    <a:pt x="0" y="282"/>
                  </a:lnTo>
                  <a:lnTo>
                    <a:pt x="102" y="270"/>
                  </a:lnTo>
                  <a:lnTo>
                    <a:pt x="174" y="0"/>
                  </a:lnTo>
                  <a:lnTo>
                    <a:pt x="702" y="0"/>
                  </a:lnTo>
                  <a:lnTo>
                    <a:pt x="774" y="270"/>
                  </a:lnTo>
                  <a:lnTo>
                    <a:pt x="876" y="282"/>
                  </a:lnTo>
                  <a:lnTo>
                    <a:pt x="87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2513926" y="11772900"/>
              <a:ext cx="866775" cy="76200"/>
            </a:xfrm>
            <a:custGeom>
              <a:avLst/>
              <a:gdLst>
                <a:gd name="T0" fmla="*/ 0 w 546"/>
                <a:gd name="T1" fmla="*/ 48 h 48"/>
                <a:gd name="T2" fmla="*/ 6 w 546"/>
                <a:gd name="T3" fmla="*/ 0 h 48"/>
                <a:gd name="T4" fmla="*/ 534 w 546"/>
                <a:gd name="T5" fmla="*/ 0 h 48"/>
                <a:gd name="T6" fmla="*/ 546 w 546"/>
                <a:gd name="T7" fmla="*/ 48 h 48"/>
                <a:gd name="T8" fmla="*/ 0 w 54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48">
                  <a:moveTo>
                    <a:pt x="0" y="48"/>
                  </a:moveTo>
                  <a:lnTo>
                    <a:pt x="6" y="0"/>
                  </a:lnTo>
                  <a:lnTo>
                    <a:pt x="534" y="0"/>
                  </a:lnTo>
                  <a:lnTo>
                    <a:pt x="54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366874" y="1676400"/>
            <a:ext cx="10298060" cy="2071952"/>
            <a:chOff x="2192250" y="5379041"/>
            <a:chExt cx="6669972" cy="2035069"/>
          </a:xfrm>
        </p:grpSpPr>
        <p:grpSp>
          <p:nvGrpSpPr>
            <p:cNvPr id="27" name="กลุ่ม 22"/>
            <p:cNvGrpSpPr/>
            <p:nvPr/>
          </p:nvGrpSpPr>
          <p:grpSpPr>
            <a:xfrm>
              <a:off x="2332037" y="5379041"/>
              <a:ext cx="6530185" cy="2035069"/>
              <a:chOff x="2706015" y="2819820"/>
              <a:chExt cx="8917247" cy="2035069"/>
            </a:xfrm>
          </p:grpSpPr>
          <p:sp>
            <p:nvSpPr>
              <p:cNvPr id="29" name="Title 20"/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837737" y="2819820"/>
                <a:ext cx="878552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Core System - Manager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1026" name="Picture 2" descr="airport_homepage.png">
            <a:extLst>
              <a:ext uri="{FF2B5EF4-FFF2-40B4-BE49-F238E27FC236}">
                <a16:creationId xmlns:a16="http://schemas.microsoft.com/office/drawing/2014/main" id="{D1108E0E-785B-4FF4-ADFA-8BAF5FBF019D}"/>
              </a:ext>
            </a:extLst>
          </p:cNvPr>
          <p:cNvPicPr>
            <a:picLocks noGrp="1" noChangeAspect="1" noChangeArrowheads="1"/>
          </p:cNvPicPr>
          <p:nvPr>
            <p:ph type="pic" sz="quarter" idx="2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" b="20603"/>
          <a:stretch/>
        </p:blipFill>
        <p:spPr bwMode="auto">
          <a:xfrm>
            <a:off x="1428974" y="2788451"/>
            <a:ext cx="10841037" cy="67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209D02E-9A2B-461A-8B60-3CCAA57AB7F0}"/>
              </a:ext>
            </a:extLst>
          </p:cNvPr>
          <p:cNvSpPr/>
          <p:nvPr/>
        </p:nvSpPr>
        <p:spPr>
          <a:xfrm>
            <a:off x="14433071" y="4114800"/>
            <a:ext cx="9306079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 Activity Planner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Frequency based Training Activity Recording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Frequency based incident Activity Recording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Supports Personal Additional Skills &amp;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Critical &amp; Non Critical Dev Plans and Reviews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Dual roles, Control Roles, Acting Up, NOS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Driving Logs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Reports</a:t>
            </a:r>
            <a:endParaRPr lang="en-GB" sz="3200" dirty="0"/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42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"/>
          <p:cNvGrpSpPr/>
          <p:nvPr/>
        </p:nvGrpSpPr>
        <p:grpSpPr>
          <a:xfrm>
            <a:off x="10569516" y="1219200"/>
            <a:ext cx="12412721" cy="11027326"/>
            <a:chOff x="20837526" y="8896350"/>
            <a:chExt cx="4144963" cy="3371850"/>
          </a:xfrm>
        </p:grpSpPr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20837526" y="8896350"/>
              <a:ext cx="4144963" cy="2514600"/>
            </a:xfrm>
            <a:custGeom>
              <a:avLst/>
              <a:gdLst>
                <a:gd name="T0" fmla="*/ 0 w 435"/>
                <a:gd name="T1" fmla="*/ 264 h 264"/>
                <a:gd name="T2" fmla="*/ 0 w 435"/>
                <a:gd name="T3" fmla="*/ 10 h 264"/>
                <a:gd name="T4" fmla="*/ 10 w 435"/>
                <a:gd name="T5" fmla="*/ 0 h 264"/>
                <a:gd name="T6" fmla="*/ 425 w 435"/>
                <a:gd name="T7" fmla="*/ 0 h 264"/>
                <a:gd name="T8" fmla="*/ 435 w 435"/>
                <a:gd name="T9" fmla="*/ 10 h 264"/>
                <a:gd name="T10" fmla="*/ 435 w 435"/>
                <a:gd name="T11" fmla="*/ 264 h 264"/>
                <a:gd name="T12" fmla="*/ 0 w 435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64">
                  <a:moveTo>
                    <a:pt x="0" y="26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31" y="0"/>
                    <a:pt x="435" y="5"/>
                    <a:pt x="435" y="10"/>
                  </a:cubicBezTo>
                  <a:cubicBezTo>
                    <a:pt x="435" y="264"/>
                    <a:pt x="435" y="264"/>
                    <a:pt x="435" y="264"/>
                  </a:cubicBezTo>
                  <a:lnTo>
                    <a:pt x="0" y="264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auto">
            <a:xfrm>
              <a:off x="20837526" y="8896350"/>
              <a:ext cx="4144963" cy="133350"/>
            </a:xfrm>
            <a:custGeom>
              <a:avLst/>
              <a:gdLst>
                <a:gd name="T0" fmla="*/ 425 w 435"/>
                <a:gd name="T1" fmla="*/ 0 h 14"/>
                <a:gd name="T2" fmla="*/ 10 w 435"/>
                <a:gd name="T3" fmla="*/ 0 h 14"/>
                <a:gd name="T4" fmla="*/ 0 w 435"/>
                <a:gd name="T5" fmla="*/ 10 h 14"/>
                <a:gd name="T6" fmla="*/ 0 w 435"/>
                <a:gd name="T7" fmla="*/ 14 h 14"/>
                <a:gd name="T8" fmla="*/ 10 w 435"/>
                <a:gd name="T9" fmla="*/ 4 h 14"/>
                <a:gd name="T10" fmla="*/ 425 w 435"/>
                <a:gd name="T11" fmla="*/ 4 h 14"/>
                <a:gd name="T12" fmla="*/ 435 w 435"/>
                <a:gd name="T13" fmla="*/ 14 h 14"/>
                <a:gd name="T14" fmla="*/ 435 w 435"/>
                <a:gd name="T15" fmla="*/ 10 h 14"/>
                <a:gd name="T16" fmla="*/ 425 w 43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14">
                  <a:moveTo>
                    <a:pt x="42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4" y="4"/>
                    <a:pt x="10" y="4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31" y="4"/>
                    <a:pt x="435" y="9"/>
                    <a:pt x="435" y="14"/>
                  </a:cubicBezTo>
                  <a:cubicBezTo>
                    <a:pt x="435" y="10"/>
                    <a:pt x="435" y="10"/>
                    <a:pt x="435" y="10"/>
                  </a:cubicBezTo>
                  <a:cubicBezTo>
                    <a:pt x="435" y="5"/>
                    <a:pt x="431" y="0"/>
                    <a:pt x="425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20837526" y="11410950"/>
              <a:ext cx="4144963" cy="371475"/>
            </a:xfrm>
            <a:custGeom>
              <a:avLst/>
              <a:gdLst>
                <a:gd name="T0" fmla="*/ 425 w 435"/>
                <a:gd name="T1" fmla="*/ 39 h 39"/>
                <a:gd name="T2" fmla="*/ 10 w 435"/>
                <a:gd name="T3" fmla="*/ 39 h 39"/>
                <a:gd name="T4" fmla="*/ 0 w 435"/>
                <a:gd name="T5" fmla="*/ 29 h 39"/>
                <a:gd name="T6" fmla="*/ 0 w 435"/>
                <a:gd name="T7" fmla="*/ 0 h 39"/>
                <a:gd name="T8" fmla="*/ 435 w 435"/>
                <a:gd name="T9" fmla="*/ 0 h 39"/>
                <a:gd name="T10" fmla="*/ 435 w 435"/>
                <a:gd name="T11" fmla="*/ 29 h 39"/>
                <a:gd name="T12" fmla="*/ 425 w 43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39">
                  <a:moveTo>
                    <a:pt x="425" y="39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4" y="39"/>
                    <a:pt x="0" y="35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5" y="35"/>
                    <a:pt x="431" y="39"/>
                    <a:pt x="425" y="39"/>
                  </a:cubicBez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22247226" y="11772900"/>
              <a:ext cx="1390650" cy="495300"/>
            </a:xfrm>
            <a:custGeom>
              <a:avLst/>
              <a:gdLst>
                <a:gd name="T0" fmla="*/ 0 w 876"/>
                <a:gd name="T1" fmla="*/ 312 h 312"/>
                <a:gd name="T2" fmla="*/ 0 w 876"/>
                <a:gd name="T3" fmla="*/ 282 h 312"/>
                <a:gd name="T4" fmla="*/ 102 w 876"/>
                <a:gd name="T5" fmla="*/ 270 h 312"/>
                <a:gd name="T6" fmla="*/ 174 w 876"/>
                <a:gd name="T7" fmla="*/ 0 h 312"/>
                <a:gd name="T8" fmla="*/ 702 w 876"/>
                <a:gd name="T9" fmla="*/ 0 h 312"/>
                <a:gd name="T10" fmla="*/ 774 w 876"/>
                <a:gd name="T11" fmla="*/ 270 h 312"/>
                <a:gd name="T12" fmla="*/ 876 w 876"/>
                <a:gd name="T13" fmla="*/ 282 h 312"/>
                <a:gd name="T14" fmla="*/ 876 w 876"/>
                <a:gd name="T15" fmla="*/ 312 h 312"/>
                <a:gd name="T16" fmla="*/ 0 w 876"/>
                <a:gd name="T1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6" h="312">
                  <a:moveTo>
                    <a:pt x="0" y="312"/>
                  </a:moveTo>
                  <a:lnTo>
                    <a:pt x="0" y="282"/>
                  </a:lnTo>
                  <a:lnTo>
                    <a:pt x="102" y="270"/>
                  </a:lnTo>
                  <a:lnTo>
                    <a:pt x="174" y="0"/>
                  </a:lnTo>
                  <a:lnTo>
                    <a:pt x="702" y="0"/>
                  </a:lnTo>
                  <a:lnTo>
                    <a:pt x="774" y="270"/>
                  </a:lnTo>
                  <a:lnTo>
                    <a:pt x="876" y="282"/>
                  </a:lnTo>
                  <a:lnTo>
                    <a:pt x="87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22513926" y="11772900"/>
              <a:ext cx="866775" cy="76200"/>
            </a:xfrm>
            <a:custGeom>
              <a:avLst/>
              <a:gdLst>
                <a:gd name="T0" fmla="*/ 0 w 546"/>
                <a:gd name="T1" fmla="*/ 48 h 48"/>
                <a:gd name="T2" fmla="*/ 6 w 546"/>
                <a:gd name="T3" fmla="*/ 0 h 48"/>
                <a:gd name="T4" fmla="*/ 534 w 546"/>
                <a:gd name="T5" fmla="*/ 0 h 48"/>
                <a:gd name="T6" fmla="*/ 546 w 546"/>
                <a:gd name="T7" fmla="*/ 48 h 48"/>
                <a:gd name="T8" fmla="*/ 0 w 54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48">
                  <a:moveTo>
                    <a:pt x="0" y="48"/>
                  </a:moveTo>
                  <a:lnTo>
                    <a:pt x="6" y="0"/>
                  </a:lnTo>
                  <a:lnTo>
                    <a:pt x="534" y="0"/>
                  </a:lnTo>
                  <a:lnTo>
                    <a:pt x="54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3074" name="Picture 2" descr="airport_manager_homepage.png">
            <a:extLst>
              <a:ext uri="{FF2B5EF4-FFF2-40B4-BE49-F238E27FC236}">
                <a16:creationId xmlns:a16="http://schemas.microsoft.com/office/drawing/2014/main" id="{4D8F39E9-3DD0-4ADD-8D59-98B5E4461653}"/>
              </a:ext>
            </a:extLst>
          </p:cNvPr>
          <p:cNvPicPr>
            <a:picLocks noGrp="1" noChangeAspect="1" noChangeArrowheads="1"/>
          </p:cNvPicPr>
          <p:nvPr>
            <p:ph type="pic" sz="quarter" idx="2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424" r="-137" b="21414"/>
          <a:stretch/>
        </p:blipFill>
        <p:spPr bwMode="auto">
          <a:xfrm>
            <a:off x="10942637" y="1469473"/>
            <a:ext cx="11803122" cy="77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1C2EF42-2B53-4277-A173-93BDAF9E523F}"/>
              </a:ext>
            </a:extLst>
          </p:cNvPr>
          <p:cNvGrpSpPr/>
          <p:nvPr/>
        </p:nvGrpSpPr>
        <p:grpSpPr>
          <a:xfrm>
            <a:off x="1341438" y="1905000"/>
            <a:ext cx="10298060" cy="2071952"/>
            <a:chOff x="2192250" y="5379041"/>
            <a:chExt cx="6669972" cy="2035069"/>
          </a:xfrm>
        </p:grpSpPr>
        <p:grpSp>
          <p:nvGrpSpPr>
            <p:cNvPr id="36" name="กลุ่ม 22">
              <a:extLst>
                <a:ext uri="{FF2B5EF4-FFF2-40B4-BE49-F238E27FC236}">
                  <a16:creationId xmlns:a16="http://schemas.microsoft.com/office/drawing/2014/main" id="{3A1EDD47-B635-4D49-85BB-A15335793E39}"/>
                </a:ext>
              </a:extLst>
            </p:cNvPr>
            <p:cNvGrpSpPr/>
            <p:nvPr/>
          </p:nvGrpSpPr>
          <p:grpSpPr>
            <a:xfrm>
              <a:off x="2332037" y="5379041"/>
              <a:ext cx="6530185" cy="2035069"/>
              <a:chOff x="2706015" y="2819820"/>
              <a:chExt cx="8917247" cy="2035069"/>
            </a:xfrm>
          </p:grpSpPr>
          <p:sp>
            <p:nvSpPr>
              <p:cNvPr id="38" name="Title 20">
                <a:extLst>
                  <a:ext uri="{FF2B5EF4-FFF2-40B4-BE49-F238E27FC236}">
                    <a16:creationId xmlns:a16="http://schemas.microsoft.com/office/drawing/2014/main" id="{D1636631-2E18-4F6E-AC3E-8B6C1EBD6F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EE501E-F4AE-4FBD-8CBD-80DB76794640}"/>
                  </a:ext>
                </a:extLst>
              </p:cNvPr>
              <p:cNvSpPr txBox="1"/>
              <p:nvPr/>
            </p:nvSpPr>
            <p:spPr>
              <a:xfrm>
                <a:off x="2837737" y="2819820"/>
                <a:ext cx="878552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Core System - Manager</a:t>
                </a: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04C571B-FB16-4DF5-ADB5-CAC882617997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938C35FF-9CF5-410A-A33B-3D22A40B15B2}"/>
              </a:ext>
            </a:extLst>
          </p:cNvPr>
          <p:cNvSpPr/>
          <p:nvPr/>
        </p:nvSpPr>
        <p:spPr>
          <a:xfrm>
            <a:off x="1339850" y="4649202"/>
            <a:ext cx="930607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Core Add Group Reviews (Managerial Sign off)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Add Group Training Instance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 Add Incident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Personnel Management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Reports</a:t>
            </a:r>
          </a:p>
          <a:p>
            <a:br>
              <a:rPr lang="en-GB" sz="3200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000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09" y="1295399"/>
            <a:ext cx="7829623" cy="11125201"/>
          </a:xfrm>
          <a:prstGeom prst="rect">
            <a:avLst/>
          </a:prstGeom>
        </p:spPr>
      </p:pic>
      <p:pic>
        <p:nvPicPr>
          <p:cNvPr id="29" name="Picture 4" descr="personnelmanaged.jpg">
            <a:extLst>
              <a:ext uri="{FF2B5EF4-FFF2-40B4-BE49-F238E27FC236}">
                <a16:creationId xmlns:a16="http://schemas.microsoft.com/office/drawing/2014/main" id="{FF918E21-8397-42D9-AC1B-5562A7AC3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t="-1168" r="26056" b="1168"/>
          <a:stretch/>
        </p:blipFill>
        <p:spPr bwMode="auto">
          <a:xfrm>
            <a:off x="2971272" y="2041815"/>
            <a:ext cx="7153388" cy="96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DA521B7-CCE1-4C81-89BF-50A6099E0B51}"/>
              </a:ext>
            </a:extLst>
          </p:cNvPr>
          <p:cNvGrpSpPr/>
          <p:nvPr/>
        </p:nvGrpSpPr>
        <p:grpSpPr>
          <a:xfrm>
            <a:off x="12466637" y="2880015"/>
            <a:ext cx="10298060" cy="2071952"/>
            <a:chOff x="2192250" y="5379041"/>
            <a:chExt cx="6669972" cy="2035069"/>
          </a:xfrm>
        </p:grpSpPr>
        <p:grpSp>
          <p:nvGrpSpPr>
            <p:cNvPr id="31" name="กลุ่ม 22">
              <a:extLst>
                <a:ext uri="{FF2B5EF4-FFF2-40B4-BE49-F238E27FC236}">
                  <a16:creationId xmlns:a16="http://schemas.microsoft.com/office/drawing/2014/main" id="{347B591D-8CE5-4D9D-A34D-3D8F5B0FB885}"/>
                </a:ext>
              </a:extLst>
            </p:cNvPr>
            <p:cNvGrpSpPr/>
            <p:nvPr/>
          </p:nvGrpSpPr>
          <p:grpSpPr>
            <a:xfrm>
              <a:off x="2332037" y="5379041"/>
              <a:ext cx="6530185" cy="2035069"/>
              <a:chOff x="2706015" y="2819820"/>
              <a:chExt cx="8917247" cy="2035069"/>
            </a:xfrm>
          </p:grpSpPr>
          <p:sp>
            <p:nvSpPr>
              <p:cNvPr id="33" name="Title 20">
                <a:extLst>
                  <a:ext uri="{FF2B5EF4-FFF2-40B4-BE49-F238E27FC236}">
                    <a16:creationId xmlns:a16="http://schemas.microsoft.com/office/drawing/2014/main" id="{5425BBF0-B4BC-49A5-9993-56112793778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AC18AAF-7397-489E-87DB-554D91FE122C}"/>
                  </a:ext>
                </a:extLst>
              </p:cNvPr>
              <p:cNvSpPr txBox="1"/>
              <p:nvPr/>
            </p:nvSpPr>
            <p:spPr>
              <a:xfrm>
                <a:off x="2837737" y="2819820"/>
                <a:ext cx="878552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Core System - Manager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33E43D-8AC7-4D28-9417-B8D655128E3C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DBC53CF-F104-43FA-982A-6CAD3914115E}"/>
              </a:ext>
            </a:extLst>
          </p:cNvPr>
          <p:cNvSpPr/>
          <p:nvPr/>
        </p:nvSpPr>
        <p:spPr>
          <a:xfrm>
            <a:off x="13960556" y="5582615"/>
            <a:ext cx="930607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Dedicated Personnel Management Dashboard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Instant access to direct reports , IV personnel and personnel you have managed</a:t>
            </a:r>
          </a:p>
          <a:p>
            <a:br>
              <a:rPr lang="en-GB" sz="3200" dirty="0"/>
            </a:br>
            <a:br>
              <a:rPr lang="en-GB" sz="3200" dirty="0"/>
            </a:br>
            <a:br>
              <a:rPr lang="en-GB" dirty="0"/>
            </a:br>
            <a:endParaRPr lang="en-GB" dirty="0"/>
          </a:p>
        </p:txBody>
      </p:sp>
      <p:grpSp>
        <p:nvGrpSpPr>
          <p:cNvPr id="36" name="กลุ่ม 40">
            <a:extLst>
              <a:ext uri="{FF2B5EF4-FFF2-40B4-BE49-F238E27FC236}">
                <a16:creationId xmlns:a16="http://schemas.microsoft.com/office/drawing/2014/main" id="{85273597-175C-4D9C-9B90-EC4FA4D21C36}"/>
              </a:ext>
            </a:extLst>
          </p:cNvPr>
          <p:cNvGrpSpPr/>
          <p:nvPr/>
        </p:nvGrpSpPr>
        <p:grpSpPr>
          <a:xfrm>
            <a:off x="12728268" y="5429641"/>
            <a:ext cx="927304" cy="927304"/>
            <a:chOff x="1095022" y="-1242008"/>
            <a:chExt cx="1371600" cy="1371600"/>
          </a:xfrm>
        </p:grpSpPr>
        <p:sp>
          <p:nvSpPr>
            <p:cNvPr id="37" name="วงรี 41">
              <a:extLst>
                <a:ext uri="{FF2B5EF4-FFF2-40B4-BE49-F238E27FC236}">
                  <a16:creationId xmlns:a16="http://schemas.microsoft.com/office/drawing/2014/main" id="{80B19669-5AE4-4DD2-B925-3D280CA3FB92}"/>
                </a:ext>
              </a:extLst>
            </p:cNvPr>
            <p:cNvSpPr/>
            <p:nvPr/>
          </p:nvSpPr>
          <p:spPr>
            <a:xfrm>
              <a:off x="1095022" y="-1242008"/>
              <a:ext cx="1371600" cy="1371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E7105DF-E64F-4CF9-AC1F-501C776EE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527" y="-930634"/>
              <a:ext cx="779815" cy="820429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39" name="กลุ่ม 40">
            <a:extLst>
              <a:ext uri="{FF2B5EF4-FFF2-40B4-BE49-F238E27FC236}">
                <a16:creationId xmlns:a16="http://schemas.microsoft.com/office/drawing/2014/main" id="{50D1BA8B-7A81-435B-8DE2-A45B5FDE4F26}"/>
              </a:ext>
            </a:extLst>
          </p:cNvPr>
          <p:cNvGrpSpPr/>
          <p:nvPr/>
        </p:nvGrpSpPr>
        <p:grpSpPr>
          <a:xfrm>
            <a:off x="12728268" y="7202887"/>
            <a:ext cx="927304" cy="927304"/>
            <a:chOff x="1095022" y="-1242008"/>
            <a:chExt cx="1371600" cy="1371600"/>
          </a:xfrm>
        </p:grpSpPr>
        <p:sp>
          <p:nvSpPr>
            <p:cNvPr id="40" name="วงรี 41">
              <a:extLst>
                <a:ext uri="{FF2B5EF4-FFF2-40B4-BE49-F238E27FC236}">
                  <a16:creationId xmlns:a16="http://schemas.microsoft.com/office/drawing/2014/main" id="{472CC272-9AEB-4BD7-BD7D-4A47C9E7B9FA}"/>
                </a:ext>
              </a:extLst>
            </p:cNvPr>
            <p:cNvSpPr/>
            <p:nvPr/>
          </p:nvSpPr>
          <p:spPr>
            <a:xfrm>
              <a:off x="1095022" y="-1242008"/>
              <a:ext cx="1371600" cy="1371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3CDEB303-9982-4760-8048-917C0B9E9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527" y="-930634"/>
              <a:ext cx="779815" cy="820429"/>
            </a:xfrm>
            <a:custGeom>
              <a:avLst/>
              <a:gdLst>
                <a:gd name="T0" fmla="*/ 124 w 338"/>
                <a:gd name="T1" fmla="*/ 355 h 356"/>
                <a:gd name="T2" fmla="*/ 124 w 338"/>
                <a:gd name="T3" fmla="*/ 355 h 356"/>
                <a:gd name="T4" fmla="*/ 98 w 338"/>
                <a:gd name="T5" fmla="*/ 337 h 356"/>
                <a:gd name="T6" fmla="*/ 9 w 338"/>
                <a:gd name="T7" fmla="*/ 222 h 356"/>
                <a:gd name="T8" fmla="*/ 18 w 338"/>
                <a:gd name="T9" fmla="*/ 178 h 356"/>
                <a:gd name="T10" fmla="*/ 62 w 338"/>
                <a:gd name="T11" fmla="*/ 178 h 356"/>
                <a:gd name="T12" fmla="*/ 124 w 338"/>
                <a:gd name="T13" fmla="*/ 258 h 356"/>
                <a:gd name="T14" fmla="*/ 266 w 338"/>
                <a:gd name="T15" fmla="*/ 27 h 356"/>
                <a:gd name="T16" fmla="*/ 319 w 338"/>
                <a:gd name="T17" fmla="*/ 9 h 356"/>
                <a:gd name="T18" fmla="*/ 328 w 338"/>
                <a:gd name="T19" fmla="*/ 62 h 356"/>
                <a:gd name="T20" fmla="*/ 160 w 338"/>
                <a:gd name="T21" fmla="*/ 337 h 356"/>
                <a:gd name="T22" fmla="*/ 124 w 338"/>
                <a:gd name="T23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56">
                  <a:moveTo>
                    <a:pt x="124" y="355"/>
                  </a:moveTo>
                  <a:lnTo>
                    <a:pt x="124" y="355"/>
                  </a:lnTo>
                  <a:cubicBezTo>
                    <a:pt x="115" y="355"/>
                    <a:pt x="107" y="346"/>
                    <a:pt x="98" y="337"/>
                  </a:cubicBezTo>
                  <a:cubicBezTo>
                    <a:pt x="9" y="222"/>
                    <a:pt x="9" y="222"/>
                    <a:pt x="9" y="222"/>
                  </a:cubicBezTo>
                  <a:cubicBezTo>
                    <a:pt x="0" y="204"/>
                    <a:pt x="0" y="187"/>
                    <a:pt x="18" y="178"/>
                  </a:cubicBezTo>
                  <a:cubicBezTo>
                    <a:pt x="36" y="160"/>
                    <a:pt x="53" y="168"/>
                    <a:pt x="62" y="17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84" y="9"/>
                    <a:pt x="301" y="0"/>
                    <a:pt x="319" y="9"/>
                  </a:cubicBezTo>
                  <a:cubicBezTo>
                    <a:pt x="337" y="18"/>
                    <a:pt x="337" y="45"/>
                    <a:pt x="328" y="62"/>
                  </a:cubicBezTo>
                  <a:cubicBezTo>
                    <a:pt x="160" y="337"/>
                    <a:pt x="160" y="337"/>
                    <a:pt x="160" y="337"/>
                  </a:cubicBezTo>
                  <a:cubicBezTo>
                    <a:pt x="151" y="346"/>
                    <a:pt x="142" y="355"/>
                    <a:pt x="124" y="3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475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กลุ่ม 5">
            <a:extLst>
              <a:ext uri="{FF2B5EF4-FFF2-40B4-BE49-F238E27FC236}">
                <a16:creationId xmlns:a16="http://schemas.microsoft.com/office/drawing/2014/main" id="{18B6FAA9-DA15-4267-ACF6-4B32A566F969}"/>
              </a:ext>
            </a:extLst>
          </p:cNvPr>
          <p:cNvGrpSpPr/>
          <p:nvPr/>
        </p:nvGrpSpPr>
        <p:grpSpPr>
          <a:xfrm>
            <a:off x="7605657" y="2819400"/>
            <a:ext cx="16290980" cy="8771577"/>
            <a:chOff x="4999038" y="4457700"/>
            <a:chExt cx="8137525" cy="4381500"/>
          </a:xfrm>
        </p:grpSpPr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4CB7ADA4-FDBB-43D0-85B0-92DE2C29E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4457700"/>
              <a:ext cx="6194425" cy="4267200"/>
            </a:xfrm>
            <a:custGeom>
              <a:avLst/>
              <a:gdLst>
                <a:gd name="T0" fmla="*/ 650 w 650"/>
                <a:gd name="T1" fmla="*/ 448 h 448"/>
                <a:gd name="T2" fmla="*/ 650 w 650"/>
                <a:gd name="T3" fmla="*/ 441 h 448"/>
                <a:gd name="T4" fmla="*/ 650 w 650"/>
                <a:gd name="T5" fmla="*/ 32 h 448"/>
                <a:gd name="T6" fmla="*/ 619 w 650"/>
                <a:gd name="T7" fmla="*/ 0 h 448"/>
                <a:gd name="T8" fmla="*/ 31 w 650"/>
                <a:gd name="T9" fmla="*/ 0 h 448"/>
                <a:gd name="T10" fmla="*/ 0 w 650"/>
                <a:gd name="T11" fmla="*/ 32 h 448"/>
                <a:gd name="T12" fmla="*/ 0 w 650"/>
                <a:gd name="T13" fmla="*/ 441 h 448"/>
                <a:gd name="T14" fmla="*/ 0 w 650"/>
                <a:gd name="T15" fmla="*/ 448 h 448"/>
                <a:gd name="T16" fmla="*/ 650 w 650"/>
                <a:gd name="T1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0" h="448">
                  <a:moveTo>
                    <a:pt x="650" y="448"/>
                  </a:moveTo>
                  <a:cubicBezTo>
                    <a:pt x="650" y="445"/>
                    <a:pt x="650" y="443"/>
                    <a:pt x="650" y="441"/>
                  </a:cubicBezTo>
                  <a:cubicBezTo>
                    <a:pt x="650" y="32"/>
                    <a:pt x="650" y="32"/>
                    <a:pt x="650" y="32"/>
                  </a:cubicBezTo>
                  <a:cubicBezTo>
                    <a:pt x="650" y="14"/>
                    <a:pt x="636" y="0"/>
                    <a:pt x="61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443"/>
                    <a:pt x="0" y="445"/>
                    <a:pt x="0" y="448"/>
                  </a:cubicBezTo>
                  <a:lnTo>
                    <a:pt x="650" y="448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2821FE92-D35D-4D46-A9DB-D198E566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8" y="4457700"/>
              <a:ext cx="6194425" cy="352425"/>
            </a:xfrm>
            <a:custGeom>
              <a:avLst/>
              <a:gdLst>
                <a:gd name="T0" fmla="*/ 619 w 650"/>
                <a:gd name="T1" fmla="*/ 0 h 37"/>
                <a:gd name="T2" fmla="*/ 31 w 650"/>
                <a:gd name="T3" fmla="*/ 0 h 37"/>
                <a:gd name="T4" fmla="*/ 0 w 650"/>
                <a:gd name="T5" fmla="*/ 32 h 37"/>
                <a:gd name="T6" fmla="*/ 0 w 650"/>
                <a:gd name="T7" fmla="*/ 37 h 37"/>
                <a:gd name="T8" fmla="*/ 31 w 650"/>
                <a:gd name="T9" fmla="*/ 6 h 37"/>
                <a:gd name="T10" fmla="*/ 619 w 650"/>
                <a:gd name="T11" fmla="*/ 6 h 37"/>
                <a:gd name="T12" fmla="*/ 650 w 650"/>
                <a:gd name="T13" fmla="*/ 37 h 37"/>
                <a:gd name="T14" fmla="*/ 650 w 650"/>
                <a:gd name="T15" fmla="*/ 32 h 37"/>
                <a:gd name="T16" fmla="*/ 619 w 650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0" h="37">
                  <a:moveTo>
                    <a:pt x="619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0"/>
                    <a:pt x="14" y="6"/>
                    <a:pt x="31" y="6"/>
                  </a:cubicBezTo>
                  <a:cubicBezTo>
                    <a:pt x="619" y="6"/>
                    <a:pt x="619" y="6"/>
                    <a:pt x="619" y="6"/>
                  </a:cubicBezTo>
                  <a:cubicBezTo>
                    <a:pt x="636" y="6"/>
                    <a:pt x="650" y="20"/>
                    <a:pt x="650" y="37"/>
                  </a:cubicBezTo>
                  <a:cubicBezTo>
                    <a:pt x="650" y="32"/>
                    <a:pt x="650" y="32"/>
                    <a:pt x="650" y="32"/>
                  </a:cubicBezTo>
                  <a:cubicBezTo>
                    <a:pt x="650" y="14"/>
                    <a:pt x="636" y="0"/>
                    <a:pt x="619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102FE1D7-2A45-42EE-835C-42D625062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8505825"/>
              <a:ext cx="8137525" cy="333375"/>
            </a:xfrm>
            <a:custGeom>
              <a:avLst/>
              <a:gdLst>
                <a:gd name="T0" fmla="*/ 0 w 854"/>
                <a:gd name="T1" fmla="*/ 0 h 35"/>
                <a:gd name="T2" fmla="*/ 0 w 854"/>
                <a:gd name="T3" fmla="*/ 12 h 35"/>
                <a:gd name="T4" fmla="*/ 41 w 854"/>
                <a:gd name="T5" fmla="*/ 35 h 35"/>
                <a:gd name="T6" fmla="*/ 813 w 854"/>
                <a:gd name="T7" fmla="*/ 35 h 35"/>
                <a:gd name="T8" fmla="*/ 854 w 854"/>
                <a:gd name="T9" fmla="*/ 12 h 35"/>
                <a:gd name="T10" fmla="*/ 854 w 854"/>
                <a:gd name="T11" fmla="*/ 0 h 35"/>
                <a:gd name="T12" fmla="*/ 0 w 85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4" h="35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25"/>
                    <a:pt x="19" y="35"/>
                    <a:pt x="41" y="35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36" y="35"/>
                    <a:pt x="854" y="25"/>
                    <a:pt x="854" y="12"/>
                  </a:cubicBezTo>
                  <a:cubicBezTo>
                    <a:pt x="854" y="0"/>
                    <a:pt x="854" y="0"/>
                    <a:pt x="85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C47EAB3-3D41-41BC-88DF-82AE19D34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563" y="8677275"/>
              <a:ext cx="8118475" cy="161925"/>
            </a:xfrm>
            <a:custGeom>
              <a:avLst/>
              <a:gdLst>
                <a:gd name="T0" fmla="*/ 0 w 852"/>
                <a:gd name="T1" fmla="*/ 0 h 17"/>
                <a:gd name="T2" fmla="*/ 40 w 852"/>
                <a:gd name="T3" fmla="*/ 17 h 17"/>
                <a:gd name="T4" fmla="*/ 812 w 852"/>
                <a:gd name="T5" fmla="*/ 17 h 17"/>
                <a:gd name="T6" fmla="*/ 852 w 852"/>
                <a:gd name="T7" fmla="*/ 0 h 17"/>
                <a:gd name="T8" fmla="*/ 0 w 85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2" h="17">
                  <a:moveTo>
                    <a:pt x="0" y="0"/>
                  </a:moveTo>
                  <a:cubicBezTo>
                    <a:pt x="4" y="10"/>
                    <a:pt x="21" y="17"/>
                    <a:pt x="40" y="17"/>
                  </a:cubicBezTo>
                  <a:cubicBezTo>
                    <a:pt x="812" y="17"/>
                    <a:pt x="812" y="17"/>
                    <a:pt x="812" y="17"/>
                  </a:cubicBezTo>
                  <a:cubicBezTo>
                    <a:pt x="832" y="17"/>
                    <a:pt x="848" y="10"/>
                    <a:pt x="8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" name="Oval 34">
              <a:extLst>
                <a:ext uri="{FF2B5EF4-FFF2-40B4-BE49-F238E27FC236}">
                  <a16:creationId xmlns:a16="http://schemas.microsoft.com/office/drawing/2014/main" id="{8802A77E-7857-47B4-BE35-537129B31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1126" y="4562475"/>
              <a:ext cx="133350" cy="133350"/>
            </a:xfrm>
            <a:prstGeom prst="ellipse">
              <a:avLst/>
            </a:pr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" name="Oval 35">
              <a:extLst>
                <a:ext uri="{FF2B5EF4-FFF2-40B4-BE49-F238E27FC236}">
                  <a16:creationId xmlns:a16="http://schemas.microsoft.com/office/drawing/2014/main" id="{85CFA74C-A273-48BD-A82E-59FAE362D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0651" y="4572000"/>
              <a:ext cx="114300" cy="114300"/>
            </a:xfrm>
            <a:prstGeom prst="ellipse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C9A58903-E088-45D8-9C1C-65D3F06E5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9051" y="8505825"/>
              <a:ext cx="2859088" cy="66675"/>
            </a:xfrm>
            <a:custGeom>
              <a:avLst/>
              <a:gdLst>
                <a:gd name="T0" fmla="*/ 1783 w 1801"/>
                <a:gd name="T1" fmla="*/ 18 h 42"/>
                <a:gd name="T2" fmla="*/ 1783 w 1801"/>
                <a:gd name="T3" fmla="*/ 18 h 42"/>
                <a:gd name="T4" fmla="*/ 24 w 1801"/>
                <a:gd name="T5" fmla="*/ 18 h 42"/>
                <a:gd name="T6" fmla="*/ 24 w 1801"/>
                <a:gd name="T7" fmla="*/ 18 h 42"/>
                <a:gd name="T8" fmla="*/ 1783 w 1801"/>
                <a:gd name="T9" fmla="*/ 18 h 42"/>
                <a:gd name="T10" fmla="*/ 1801 w 1801"/>
                <a:gd name="T11" fmla="*/ 0 h 42"/>
                <a:gd name="T12" fmla="*/ 0 w 1801"/>
                <a:gd name="T13" fmla="*/ 0 h 42"/>
                <a:gd name="T14" fmla="*/ 0 w 1801"/>
                <a:gd name="T15" fmla="*/ 42 h 42"/>
                <a:gd name="T16" fmla="*/ 1801 w 1801"/>
                <a:gd name="T17" fmla="*/ 42 h 42"/>
                <a:gd name="T18" fmla="*/ 1801 w 1801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1" h="42">
                  <a:moveTo>
                    <a:pt x="1783" y="18"/>
                  </a:moveTo>
                  <a:lnTo>
                    <a:pt x="178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783" y="18"/>
                  </a:lnTo>
                  <a:close/>
                  <a:moveTo>
                    <a:pt x="1801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801" y="42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0E1BC3EE-B43C-4F81-B766-3AC4C05CF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9051" y="8505825"/>
              <a:ext cx="2859088" cy="66675"/>
            </a:xfrm>
            <a:custGeom>
              <a:avLst/>
              <a:gdLst>
                <a:gd name="T0" fmla="*/ 1783 w 1801"/>
                <a:gd name="T1" fmla="*/ 18 h 42"/>
                <a:gd name="T2" fmla="*/ 1783 w 1801"/>
                <a:gd name="T3" fmla="*/ 18 h 42"/>
                <a:gd name="T4" fmla="*/ 24 w 1801"/>
                <a:gd name="T5" fmla="*/ 18 h 42"/>
                <a:gd name="T6" fmla="*/ 24 w 1801"/>
                <a:gd name="T7" fmla="*/ 18 h 42"/>
                <a:gd name="T8" fmla="*/ 1783 w 1801"/>
                <a:gd name="T9" fmla="*/ 18 h 42"/>
                <a:gd name="T10" fmla="*/ 1801 w 1801"/>
                <a:gd name="T11" fmla="*/ 0 h 42"/>
                <a:gd name="T12" fmla="*/ 0 w 1801"/>
                <a:gd name="T13" fmla="*/ 0 h 42"/>
                <a:gd name="T14" fmla="*/ 0 w 1801"/>
                <a:gd name="T15" fmla="*/ 42 h 42"/>
                <a:gd name="T16" fmla="*/ 1801 w 1801"/>
                <a:gd name="T17" fmla="*/ 42 h 42"/>
                <a:gd name="T18" fmla="*/ 1801 w 1801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1" h="42">
                  <a:moveTo>
                    <a:pt x="1783" y="18"/>
                  </a:moveTo>
                  <a:lnTo>
                    <a:pt x="178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783" y="18"/>
                  </a:lnTo>
                  <a:moveTo>
                    <a:pt x="1801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801" y="42"/>
                  </a:lnTo>
                  <a:lnTo>
                    <a:pt x="18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" name="Oval 38">
              <a:extLst>
                <a:ext uri="{FF2B5EF4-FFF2-40B4-BE49-F238E27FC236}">
                  <a16:creationId xmlns:a16="http://schemas.microsoft.com/office/drawing/2014/main" id="{3B2ECE73-9D74-46EA-B4DA-8E74E4EC2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0013" y="8534400"/>
              <a:ext cx="123825" cy="123825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" name="Oval 39">
              <a:extLst>
                <a:ext uri="{FF2B5EF4-FFF2-40B4-BE49-F238E27FC236}">
                  <a16:creationId xmlns:a16="http://schemas.microsoft.com/office/drawing/2014/main" id="{A2018F91-10FD-4FF7-97D2-273FAE7AD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8553450"/>
              <a:ext cx="85725" cy="85725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Oval 40">
              <a:extLst>
                <a:ext uri="{FF2B5EF4-FFF2-40B4-BE49-F238E27FC236}">
                  <a16:creationId xmlns:a16="http://schemas.microsoft.com/office/drawing/2014/main" id="{5B75E2F1-EB41-494B-9CE8-6DEC093C3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3" y="8534400"/>
              <a:ext cx="123825" cy="123825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" name="Oval 41">
              <a:extLst>
                <a:ext uri="{FF2B5EF4-FFF2-40B4-BE49-F238E27FC236}">
                  <a16:creationId xmlns:a16="http://schemas.microsoft.com/office/drawing/2014/main" id="{9704341B-DEEF-405B-A883-965B654DC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9563" y="8553450"/>
              <a:ext cx="85725" cy="85725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" name="Oval 42">
              <a:extLst>
                <a:ext uri="{FF2B5EF4-FFF2-40B4-BE49-F238E27FC236}">
                  <a16:creationId xmlns:a16="http://schemas.microsoft.com/office/drawing/2014/main" id="{BD6A1FB1-55B8-484E-90AA-65A02CC40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1013" y="8534400"/>
              <a:ext cx="123825" cy="123825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" name="Oval 43">
              <a:extLst>
                <a:ext uri="{FF2B5EF4-FFF2-40B4-BE49-F238E27FC236}">
                  <a16:creationId xmlns:a16="http://schemas.microsoft.com/office/drawing/2014/main" id="{1DF983CD-0C31-4A94-BCEC-EF871C354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063" y="8553450"/>
              <a:ext cx="85725" cy="85725"/>
            </a:xfrm>
            <a:prstGeom prst="ellipse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4098" name="Picture 2" descr="etm_homepage.png">
            <a:extLst>
              <a:ext uri="{FF2B5EF4-FFF2-40B4-BE49-F238E27FC236}">
                <a16:creationId xmlns:a16="http://schemas.microsoft.com/office/drawing/2014/main" id="{56E54557-AA32-44DC-A490-8EF41A142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9"/>
          <a:stretch/>
        </p:blipFill>
        <p:spPr bwMode="auto">
          <a:xfrm>
            <a:off x="10059759" y="3310250"/>
            <a:ext cx="11627077" cy="745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48BA83E6-3769-4AB4-9EFB-C02725C57D77}"/>
              </a:ext>
            </a:extLst>
          </p:cNvPr>
          <p:cNvGrpSpPr/>
          <p:nvPr/>
        </p:nvGrpSpPr>
        <p:grpSpPr>
          <a:xfrm>
            <a:off x="1417637" y="2438400"/>
            <a:ext cx="10298060" cy="2071952"/>
            <a:chOff x="2192250" y="5379041"/>
            <a:chExt cx="6669972" cy="2035069"/>
          </a:xfrm>
        </p:grpSpPr>
        <p:grpSp>
          <p:nvGrpSpPr>
            <p:cNvPr id="45" name="กลุ่ม 22">
              <a:extLst>
                <a:ext uri="{FF2B5EF4-FFF2-40B4-BE49-F238E27FC236}">
                  <a16:creationId xmlns:a16="http://schemas.microsoft.com/office/drawing/2014/main" id="{AAAE271E-5603-41ED-A350-89D0F43A6952}"/>
                </a:ext>
              </a:extLst>
            </p:cNvPr>
            <p:cNvGrpSpPr/>
            <p:nvPr/>
          </p:nvGrpSpPr>
          <p:grpSpPr>
            <a:xfrm>
              <a:off x="2332037" y="5379041"/>
              <a:ext cx="6530185" cy="2035069"/>
              <a:chOff x="2706015" y="2819820"/>
              <a:chExt cx="8917247" cy="2035069"/>
            </a:xfrm>
          </p:grpSpPr>
          <p:sp>
            <p:nvSpPr>
              <p:cNvPr id="47" name="Title 20">
                <a:extLst>
                  <a:ext uri="{FF2B5EF4-FFF2-40B4-BE49-F238E27FC236}">
                    <a16:creationId xmlns:a16="http://schemas.microsoft.com/office/drawing/2014/main" id="{EE967F41-F9B0-4C6B-9E94-05D3F1CFE7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2BA2CB-C939-4CD3-8A70-6C018654391A}"/>
                  </a:ext>
                </a:extLst>
              </p:cNvPr>
              <p:cNvSpPr txBox="1"/>
              <p:nvPr/>
            </p:nvSpPr>
            <p:spPr>
              <a:xfrm>
                <a:off x="2837737" y="2819820"/>
                <a:ext cx="878552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Equipment Testing</a:t>
                </a: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2F92B9-C26C-4E00-8EB0-EC146589B1D4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DEE9281C-A6A3-400C-B827-3E74CF8416E9}"/>
              </a:ext>
            </a:extLst>
          </p:cNvPr>
          <p:cNvSpPr/>
          <p:nvPr/>
        </p:nvSpPr>
        <p:spPr>
          <a:xfrm>
            <a:off x="1360216" y="4724400"/>
            <a:ext cx="6855638" cy="11151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Perform required tests directly from planner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Daily, Weekly, Monthly, Quarterly, Yearly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Supports Standard &amp; PPE Tests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Testing can contribute to training activities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Notification messages sent to managers for failed tests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Displays OTR Equipment</a:t>
            </a:r>
            <a:br>
              <a:rPr lang="en-GB" sz="3200" dirty="0"/>
            </a:br>
            <a:br>
              <a:rPr lang="en-GB" sz="3200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626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กลุ่ม 16"/>
          <p:cNvGrpSpPr/>
          <p:nvPr/>
        </p:nvGrpSpPr>
        <p:grpSpPr>
          <a:xfrm>
            <a:off x="1837041" y="2333514"/>
            <a:ext cx="5371136" cy="9485298"/>
            <a:chOff x="15347951" y="9182100"/>
            <a:chExt cx="1763713" cy="3114675"/>
          </a:xfrm>
        </p:grpSpPr>
        <p:sp>
          <p:nvSpPr>
            <p:cNvPr id="25" name="Freeform 49"/>
            <p:cNvSpPr>
              <a:spLocks/>
            </p:cNvSpPr>
            <p:nvPr/>
          </p:nvSpPr>
          <p:spPr bwMode="auto">
            <a:xfrm>
              <a:off x="15347951" y="9182100"/>
              <a:ext cx="1763713" cy="3114675"/>
            </a:xfrm>
            <a:custGeom>
              <a:avLst/>
              <a:gdLst>
                <a:gd name="T0" fmla="*/ 167 w 185"/>
                <a:gd name="T1" fmla="*/ 327 h 327"/>
                <a:gd name="T2" fmla="*/ 19 w 185"/>
                <a:gd name="T3" fmla="*/ 327 h 327"/>
                <a:gd name="T4" fmla="*/ 0 w 185"/>
                <a:gd name="T5" fmla="*/ 309 h 327"/>
                <a:gd name="T6" fmla="*/ 0 w 185"/>
                <a:gd name="T7" fmla="*/ 19 h 327"/>
                <a:gd name="T8" fmla="*/ 19 w 185"/>
                <a:gd name="T9" fmla="*/ 0 h 327"/>
                <a:gd name="T10" fmla="*/ 167 w 185"/>
                <a:gd name="T11" fmla="*/ 0 h 327"/>
                <a:gd name="T12" fmla="*/ 185 w 185"/>
                <a:gd name="T13" fmla="*/ 19 h 327"/>
                <a:gd name="T14" fmla="*/ 185 w 185"/>
                <a:gd name="T15" fmla="*/ 309 h 327"/>
                <a:gd name="T16" fmla="*/ 167 w 185"/>
                <a:gd name="T17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327">
                  <a:moveTo>
                    <a:pt x="167" y="327"/>
                  </a:moveTo>
                  <a:cubicBezTo>
                    <a:pt x="19" y="327"/>
                    <a:pt x="19" y="327"/>
                    <a:pt x="19" y="327"/>
                  </a:cubicBezTo>
                  <a:cubicBezTo>
                    <a:pt x="9" y="327"/>
                    <a:pt x="0" y="319"/>
                    <a:pt x="0" y="30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7" y="0"/>
                    <a:pt x="185" y="8"/>
                    <a:pt x="185" y="19"/>
                  </a:cubicBezTo>
                  <a:cubicBezTo>
                    <a:pt x="185" y="309"/>
                    <a:pt x="185" y="309"/>
                    <a:pt x="185" y="309"/>
                  </a:cubicBezTo>
                  <a:cubicBezTo>
                    <a:pt x="185" y="319"/>
                    <a:pt x="177" y="327"/>
                    <a:pt x="167" y="327"/>
                  </a:cubicBez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" name="Freeform 50"/>
            <p:cNvSpPr>
              <a:spLocks/>
            </p:cNvSpPr>
            <p:nvPr/>
          </p:nvSpPr>
          <p:spPr bwMode="auto">
            <a:xfrm>
              <a:off x="15347951" y="9182100"/>
              <a:ext cx="1763713" cy="200025"/>
            </a:xfrm>
            <a:custGeom>
              <a:avLst/>
              <a:gdLst>
                <a:gd name="T0" fmla="*/ 167 w 185"/>
                <a:gd name="T1" fmla="*/ 0 h 21"/>
                <a:gd name="T2" fmla="*/ 19 w 185"/>
                <a:gd name="T3" fmla="*/ 0 h 21"/>
                <a:gd name="T4" fmla="*/ 0 w 185"/>
                <a:gd name="T5" fmla="*/ 19 h 21"/>
                <a:gd name="T6" fmla="*/ 0 w 185"/>
                <a:gd name="T7" fmla="*/ 21 h 21"/>
                <a:gd name="T8" fmla="*/ 19 w 185"/>
                <a:gd name="T9" fmla="*/ 3 h 21"/>
                <a:gd name="T10" fmla="*/ 167 w 185"/>
                <a:gd name="T11" fmla="*/ 3 h 21"/>
                <a:gd name="T12" fmla="*/ 185 w 185"/>
                <a:gd name="T13" fmla="*/ 21 h 21"/>
                <a:gd name="T14" fmla="*/ 185 w 185"/>
                <a:gd name="T15" fmla="*/ 19 h 21"/>
                <a:gd name="T16" fmla="*/ 167 w 185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1">
                  <a:moveTo>
                    <a:pt x="16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1"/>
                    <a:pt x="9" y="3"/>
                    <a:pt x="19" y="3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77" y="3"/>
                    <a:pt x="185" y="11"/>
                    <a:pt x="185" y="21"/>
                  </a:cubicBezTo>
                  <a:cubicBezTo>
                    <a:pt x="185" y="19"/>
                    <a:pt x="185" y="19"/>
                    <a:pt x="185" y="19"/>
                  </a:cubicBezTo>
                  <a:cubicBezTo>
                    <a:pt x="185" y="8"/>
                    <a:pt x="177" y="0"/>
                    <a:pt x="167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16033751" y="9344025"/>
              <a:ext cx="381000" cy="28575"/>
            </a:xfrm>
            <a:custGeom>
              <a:avLst/>
              <a:gdLst>
                <a:gd name="T0" fmla="*/ 39 w 40"/>
                <a:gd name="T1" fmla="*/ 3 h 3"/>
                <a:gd name="T2" fmla="*/ 2 w 40"/>
                <a:gd name="T3" fmla="*/ 3 h 3"/>
                <a:gd name="T4" fmla="*/ 0 w 40"/>
                <a:gd name="T5" fmla="*/ 2 h 3"/>
                <a:gd name="T6" fmla="*/ 2 w 40"/>
                <a:gd name="T7" fmla="*/ 0 h 3"/>
                <a:gd name="T8" fmla="*/ 39 w 40"/>
                <a:gd name="T9" fmla="*/ 0 h 3"/>
                <a:gd name="T10" fmla="*/ 40 w 40"/>
                <a:gd name="T11" fmla="*/ 2 h 3"/>
                <a:gd name="T12" fmla="*/ 39 w 4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">
                  <a:moveTo>
                    <a:pt x="39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0" y="2"/>
                    <a:pt x="39" y="3"/>
                    <a:pt x="39" y="3"/>
                  </a:cubicBezTo>
                  <a:close/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" name="Oval 52"/>
            <p:cNvSpPr>
              <a:spLocks noChangeArrowheads="1"/>
            </p:cNvSpPr>
            <p:nvPr/>
          </p:nvSpPr>
          <p:spPr bwMode="auto">
            <a:xfrm>
              <a:off x="16157576" y="12049125"/>
              <a:ext cx="190500" cy="180975"/>
            </a:xfrm>
            <a:prstGeom prst="ellipse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" name="Freeform 53"/>
            <p:cNvSpPr>
              <a:spLocks noEditPoints="1"/>
            </p:cNvSpPr>
            <p:nvPr/>
          </p:nvSpPr>
          <p:spPr bwMode="auto">
            <a:xfrm>
              <a:off x="16157576" y="12039600"/>
              <a:ext cx="190500" cy="200025"/>
            </a:xfrm>
            <a:custGeom>
              <a:avLst/>
              <a:gdLst>
                <a:gd name="T0" fmla="*/ 10 w 20"/>
                <a:gd name="T1" fmla="*/ 21 h 21"/>
                <a:gd name="T2" fmla="*/ 0 w 20"/>
                <a:gd name="T3" fmla="*/ 11 h 21"/>
                <a:gd name="T4" fmla="*/ 10 w 20"/>
                <a:gd name="T5" fmla="*/ 0 h 21"/>
                <a:gd name="T6" fmla="*/ 20 w 20"/>
                <a:gd name="T7" fmla="*/ 11 h 21"/>
                <a:gd name="T8" fmla="*/ 10 w 20"/>
                <a:gd name="T9" fmla="*/ 21 h 21"/>
                <a:gd name="T10" fmla="*/ 10 w 20"/>
                <a:gd name="T11" fmla="*/ 1 h 21"/>
                <a:gd name="T12" fmla="*/ 1 w 20"/>
                <a:gd name="T13" fmla="*/ 11 h 21"/>
                <a:gd name="T14" fmla="*/ 10 w 20"/>
                <a:gd name="T15" fmla="*/ 20 h 21"/>
                <a:gd name="T16" fmla="*/ 19 w 20"/>
                <a:gd name="T17" fmla="*/ 11 h 21"/>
                <a:gd name="T18" fmla="*/ 10 w 20"/>
                <a:gd name="T1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4" y="21"/>
                    <a:pt x="0" y="16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  <a:moveTo>
                    <a:pt x="10" y="1"/>
                  </a:moveTo>
                  <a:cubicBezTo>
                    <a:pt x="5" y="1"/>
                    <a:pt x="1" y="6"/>
                    <a:pt x="1" y="11"/>
                  </a:cubicBezTo>
                  <a:cubicBezTo>
                    <a:pt x="1" y="16"/>
                    <a:pt x="5" y="20"/>
                    <a:pt x="10" y="20"/>
                  </a:cubicBezTo>
                  <a:cubicBezTo>
                    <a:pt x="15" y="20"/>
                    <a:pt x="19" y="16"/>
                    <a:pt x="19" y="11"/>
                  </a:cubicBezTo>
                  <a:cubicBezTo>
                    <a:pt x="19" y="6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6146" name="Picture 2" descr="https://lh5.googleusercontent.com/wAFxHCTMNMbPthjH_qng9W8xYcITNtyE8Jh9N410QOaYLMUH-p6PbtZwygDKb9M7lwGfgg1mu2JfMUe6X76Ar1GGHzf4_g-kWz3_2ex9WVjhJvPVquaqLhCKCIFSm3zY6ffDNVAIv7o">
            <a:extLst>
              <a:ext uri="{FF2B5EF4-FFF2-40B4-BE49-F238E27FC236}">
                <a16:creationId xmlns:a16="http://schemas.microsoft.com/office/drawing/2014/main" id="{8E489C00-932B-423D-809A-D4A77B1F1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16741" r="7431" b="16342"/>
          <a:stretch/>
        </p:blipFill>
        <p:spPr bwMode="auto">
          <a:xfrm>
            <a:off x="2189250" y="3123814"/>
            <a:ext cx="4705173" cy="746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65BBD330-F2E2-4A19-B517-FB2547544175}"/>
              </a:ext>
            </a:extLst>
          </p:cNvPr>
          <p:cNvGrpSpPr/>
          <p:nvPr/>
        </p:nvGrpSpPr>
        <p:grpSpPr>
          <a:xfrm>
            <a:off x="11836365" y="2333514"/>
            <a:ext cx="10298060" cy="2071952"/>
            <a:chOff x="2192250" y="5379041"/>
            <a:chExt cx="6669972" cy="2035069"/>
          </a:xfrm>
        </p:grpSpPr>
        <p:grpSp>
          <p:nvGrpSpPr>
            <p:cNvPr id="51" name="กลุ่ม 22">
              <a:extLst>
                <a:ext uri="{FF2B5EF4-FFF2-40B4-BE49-F238E27FC236}">
                  <a16:creationId xmlns:a16="http://schemas.microsoft.com/office/drawing/2014/main" id="{DEE906EE-4FA9-441F-A484-4C710DD42AAF}"/>
                </a:ext>
              </a:extLst>
            </p:cNvPr>
            <p:cNvGrpSpPr/>
            <p:nvPr/>
          </p:nvGrpSpPr>
          <p:grpSpPr>
            <a:xfrm>
              <a:off x="2332037" y="5379041"/>
              <a:ext cx="6530185" cy="2035069"/>
              <a:chOff x="2706015" y="2819820"/>
              <a:chExt cx="8917247" cy="2035069"/>
            </a:xfrm>
          </p:grpSpPr>
          <p:sp>
            <p:nvSpPr>
              <p:cNvPr id="53" name="Title 20">
                <a:extLst>
                  <a:ext uri="{FF2B5EF4-FFF2-40B4-BE49-F238E27FC236}">
                    <a16:creationId xmlns:a16="http://schemas.microsoft.com/office/drawing/2014/main" id="{4A6C4F8E-A49A-4699-9792-948FF363E61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226A805-1897-4B5F-9AF7-DAA399AA9B4F}"/>
                  </a:ext>
                </a:extLst>
              </p:cNvPr>
              <p:cNvSpPr txBox="1"/>
              <p:nvPr/>
            </p:nvSpPr>
            <p:spPr>
              <a:xfrm>
                <a:off x="2837737" y="2819820"/>
                <a:ext cx="878552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Mobile - Equipment Testing</a:t>
                </a: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C523333-B20B-4747-A681-1215B5B5CA34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191FEBBD-52AA-4FD5-B8EB-1DAF2F0A9B2D}"/>
              </a:ext>
            </a:extLst>
          </p:cNvPr>
          <p:cNvSpPr/>
          <p:nvPr/>
        </p:nvSpPr>
        <p:spPr>
          <a:xfrm>
            <a:off x="11778943" y="5183624"/>
            <a:ext cx="824209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Add tests directly from mobile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 Daily, Weekly, Monthly, Quarterly, Yearly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I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ncludes PPE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Testing can contribute to training activities</a:t>
            </a:r>
            <a:endParaRPr lang="en-GB" sz="3200" dirty="0"/>
          </a:p>
          <a:p>
            <a:br>
              <a:rPr lang="en-GB" sz="3200" dirty="0"/>
            </a:br>
            <a:br>
              <a:rPr lang="en-GB" sz="3200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451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5">
            <a:extLst>
              <a:ext uri="{FF2B5EF4-FFF2-40B4-BE49-F238E27FC236}">
                <a16:creationId xmlns:a16="http://schemas.microsoft.com/office/drawing/2014/main" id="{508F2427-87FA-4E0F-A433-6BE82377C758}"/>
              </a:ext>
            </a:extLst>
          </p:cNvPr>
          <p:cNvGrpSpPr/>
          <p:nvPr/>
        </p:nvGrpSpPr>
        <p:grpSpPr>
          <a:xfrm>
            <a:off x="4465637" y="1921758"/>
            <a:ext cx="14325600" cy="9872484"/>
            <a:chOff x="20837526" y="8896350"/>
            <a:chExt cx="4144963" cy="3371850"/>
          </a:xfrm>
        </p:grpSpPr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CE312B8D-9B81-4949-BECE-65DE05BB6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7526" y="8896350"/>
              <a:ext cx="4144963" cy="2514600"/>
            </a:xfrm>
            <a:custGeom>
              <a:avLst/>
              <a:gdLst>
                <a:gd name="T0" fmla="*/ 0 w 435"/>
                <a:gd name="T1" fmla="*/ 264 h 264"/>
                <a:gd name="T2" fmla="*/ 0 w 435"/>
                <a:gd name="T3" fmla="*/ 10 h 264"/>
                <a:gd name="T4" fmla="*/ 10 w 435"/>
                <a:gd name="T5" fmla="*/ 0 h 264"/>
                <a:gd name="T6" fmla="*/ 425 w 435"/>
                <a:gd name="T7" fmla="*/ 0 h 264"/>
                <a:gd name="T8" fmla="*/ 435 w 435"/>
                <a:gd name="T9" fmla="*/ 10 h 264"/>
                <a:gd name="T10" fmla="*/ 435 w 435"/>
                <a:gd name="T11" fmla="*/ 264 h 264"/>
                <a:gd name="T12" fmla="*/ 0 w 435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64">
                  <a:moveTo>
                    <a:pt x="0" y="26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31" y="0"/>
                    <a:pt x="435" y="5"/>
                    <a:pt x="435" y="10"/>
                  </a:cubicBezTo>
                  <a:cubicBezTo>
                    <a:pt x="435" y="264"/>
                    <a:pt x="435" y="264"/>
                    <a:pt x="435" y="264"/>
                  </a:cubicBezTo>
                  <a:lnTo>
                    <a:pt x="0" y="264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Freeform 24">
              <a:extLst>
                <a:ext uri="{FF2B5EF4-FFF2-40B4-BE49-F238E27FC236}">
                  <a16:creationId xmlns:a16="http://schemas.microsoft.com/office/drawing/2014/main" id="{6A1CE5D4-CF49-408D-A20A-922701426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7526" y="8896350"/>
              <a:ext cx="4144963" cy="133350"/>
            </a:xfrm>
            <a:custGeom>
              <a:avLst/>
              <a:gdLst>
                <a:gd name="T0" fmla="*/ 425 w 435"/>
                <a:gd name="T1" fmla="*/ 0 h 14"/>
                <a:gd name="T2" fmla="*/ 10 w 435"/>
                <a:gd name="T3" fmla="*/ 0 h 14"/>
                <a:gd name="T4" fmla="*/ 0 w 435"/>
                <a:gd name="T5" fmla="*/ 10 h 14"/>
                <a:gd name="T6" fmla="*/ 0 w 435"/>
                <a:gd name="T7" fmla="*/ 14 h 14"/>
                <a:gd name="T8" fmla="*/ 10 w 435"/>
                <a:gd name="T9" fmla="*/ 4 h 14"/>
                <a:gd name="T10" fmla="*/ 425 w 435"/>
                <a:gd name="T11" fmla="*/ 4 h 14"/>
                <a:gd name="T12" fmla="*/ 435 w 435"/>
                <a:gd name="T13" fmla="*/ 14 h 14"/>
                <a:gd name="T14" fmla="*/ 435 w 435"/>
                <a:gd name="T15" fmla="*/ 10 h 14"/>
                <a:gd name="T16" fmla="*/ 425 w 43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14">
                  <a:moveTo>
                    <a:pt x="42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4" y="4"/>
                    <a:pt x="10" y="4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31" y="4"/>
                    <a:pt x="435" y="9"/>
                    <a:pt x="435" y="14"/>
                  </a:cubicBezTo>
                  <a:cubicBezTo>
                    <a:pt x="435" y="10"/>
                    <a:pt x="435" y="10"/>
                    <a:pt x="435" y="10"/>
                  </a:cubicBezTo>
                  <a:cubicBezTo>
                    <a:pt x="435" y="5"/>
                    <a:pt x="431" y="0"/>
                    <a:pt x="425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17ADBAC5-C1B3-4CB8-8B99-8BAD63606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7526" y="11410950"/>
              <a:ext cx="4144963" cy="371475"/>
            </a:xfrm>
            <a:custGeom>
              <a:avLst/>
              <a:gdLst>
                <a:gd name="T0" fmla="*/ 425 w 435"/>
                <a:gd name="T1" fmla="*/ 39 h 39"/>
                <a:gd name="T2" fmla="*/ 10 w 435"/>
                <a:gd name="T3" fmla="*/ 39 h 39"/>
                <a:gd name="T4" fmla="*/ 0 w 435"/>
                <a:gd name="T5" fmla="*/ 29 h 39"/>
                <a:gd name="T6" fmla="*/ 0 w 435"/>
                <a:gd name="T7" fmla="*/ 0 h 39"/>
                <a:gd name="T8" fmla="*/ 435 w 435"/>
                <a:gd name="T9" fmla="*/ 0 h 39"/>
                <a:gd name="T10" fmla="*/ 435 w 435"/>
                <a:gd name="T11" fmla="*/ 29 h 39"/>
                <a:gd name="T12" fmla="*/ 425 w 43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39">
                  <a:moveTo>
                    <a:pt x="425" y="39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4" y="39"/>
                    <a:pt x="0" y="35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5" y="35"/>
                    <a:pt x="431" y="39"/>
                    <a:pt x="425" y="39"/>
                  </a:cubicBez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E88D987F-8C07-485B-A4EF-E1B606435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7226" y="11772900"/>
              <a:ext cx="1390650" cy="495300"/>
            </a:xfrm>
            <a:custGeom>
              <a:avLst/>
              <a:gdLst>
                <a:gd name="T0" fmla="*/ 0 w 876"/>
                <a:gd name="T1" fmla="*/ 312 h 312"/>
                <a:gd name="T2" fmla="*/ 0 w 876"/>
                <a:gd name="T3" fmla="*/ 282 h 312"/>
                <a:gd name="T4" fmla="*/ 102 w 876"/>
                <a:gd name="T5" fmla="*/ 270 h 312"/>
                <a:gd name="T6" fmla="*/ 174 w 876"/>
                <a:gd name="T7" fmla="*/ 0 h 312"/>
                <a:gd name="T8" fmla="*/ 702 w 876"/>
                <a:gd name="T9" fmla="*/ 0 h 312"/>
                <a:gd name="T10" fmla="*/ 774 w 876"/>
                <a:gd name="T11" fmla="*/ 270 h 312"/>
                <a:gd name="T12" fmla="*/ 876 w 876"/>
                <a:gd name="T13" fmla="*/ 282 h 312"/>
                <a:gd name="T14" fmla="*/ 876 w 876"/>
                <a:gd name="T15" fmla="*/ 312 h 312"/>
                <a:gd name="T16" fmla="*/ 0 w 876"/>
                <a:gd name="T1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6" h="312">
                  <a:moveTo>
                    <a:pt x="0" y="312"/>
                  </a:moveTo>
                  <a:lnTo>
                    <a:pt x="0" y="282"/>
                  </a:lnTo>
                  <a:lnTo>
                    <a:pt x="102" y="270"/>
                  </a:lnTo>
                  <a:lnTo>
                    <a:pt x="174" y="0"/>
                  </a:lnTo>
                  <a:lnTo>
                    <a:pt x="702" y="0"/>
                  </a:lnTo>
                  <a:lnTo>
                    <a:pt x="774" y="270"/>
                  </a:lnTo>
                  <a:lnTo>
                    <a:pt x="876" y="282"/>
                  </a:lnTo>
                  <a:lnTo>
                    <a:pt x="87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FC43607D-794B-4693-91FC-376855067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3926" y="11772900"/>
              <a:ext cx="866775" cy="76200"/>
            </a:xfrm>
            <a:custGeom>
              <a:avLst/>
              <a:gdLst>
                <a:gd name="T0" fmla="*/ 0 w 546"/>
                <a:gd name="T1" fmla="*/ 48 h 48"/>
                <a:gd name="T2" fmla="*/ 6 w 546"/>
                <a:gd name="T3" fmla="*/ 0 h 48"/>
                <a:gd name="T4" fmla="*/ 534 w 546"/>
                <a:gd name="T5" fmla="*/ 0 h 48"/>
                <a:gd name="T6" fmla="*/ 546 w 546"/>
                <a:gd name="T7" fmla="*/ 48 h 48"/>
                <a:gd name="T8" fmla="*/ 0 w 54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48">
                  <a:moveTo>
                    <a:pt x="0" y="48"/>
                  </a:moveTo>
                  <a:lnTo>
                    <a:pt x="6" y="0"/>
                  </a:lnTo>
                  <a:lnTo>
                    <a:pt x="534" y="0"/>
                  </a:lnTo>
                  <a:lnTo>
                    <a:pt x="54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7170" name="Picture 2" descr="https://lh4.googleusercontent.com/sVY-URU1OpdJttejhcj_2Xz-CF6TLhxAwerWborYVDZXiD0Pl0zWRqtKBZFQzLJxc0OycMtJqXUX5PIfSTno5r-p0PAbrMc9bEXYZfjerYFU1Q9NEuv8L-reoOKvd9HhAciWZx_4JcQ">
            <a:extLst>
              <a:ext uri="{FF2B5EF4-FFF2-40B4-BE49-F238E27FC236}">
                <a16:creationId xmlns:a16="http://schemas.microsoft.com/office/drawing/2014/main" id="{44B49477-7E17-497E-9C3E-BD17CBAA89B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3" b="14133"/>
          <a:stretch>
            <a:fillRect/>
          </a:stretch>
        </p:blipFill>
        <p:spPr bwMode="auto">
          <a:xfrm>
            <a:off x="4896590" y="2312195"/>
            <a:ext cx="13356483" cy="302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cI8oiSuZLAE9M7h0Ta56YbxBoy7yifz7vUxSdxPidzU5FmKxtjqcRRQQcvhCn8GcqLePr9YoZkp8r7_rsFr7T7c3btmTW4H5j7DNl38iOtj5tF1a97r7ConhBE8pBbnZAP6I">
            <a:extLst>
              <a:ext uri="{FF2B5EF4-FFF2-40B4-BE49-F238E27FC236}">
                <a16:creationId xmlns:a16="http://schemas.microsoft.com/office/drawing/2014/main" id="{71BFA654-E443-4162-821F-107734A39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3" b="1422"/>
          <a:stretch/>
        </p:blipFill>
        <p:spPr bwMode="auto">
          <a:xfrm>
            <a:off x="4901353" y="5333754"/>
            <a:ext cx="13356483" cy="364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664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48BA83E6-3769-4AB4-9EFB-C02725C57D77}"/>
              </a:ext>
            </a:extLst>
          </p:cNvPr>
          <p:cNvGrpSpPr/>
          <p:nvPr/>
        </p:nvGrpSpPr>
        <p:grpSpPr>
          <a:xfrm>
            <a:off x="1417637" y="2438400"/>
            <a:ext cx="10298060" cy="2071952"/>
            <a:chOff x="2192250" y="5379041"/>
            <a:chExt cx="6669972" cy="2035069"/>
          </a:xfrm>
        </p:grpSpPr>
        <p:grpSp>
          <p:nvGrpSpPr>
            <p:cNvPr id="45" name="กลุ่ม 22">
              <a:extLst>
                <a:ext uri="{FF2B5EF4-FFF2-40B4-BE49-F238E27FC236}">
                  <a16:creationId xmlns:a16="http://schemas.microsoft.com/office/drawing/2014/main" id="{AAAE271E-5603-41ED-A350-89D0F43A6952}"/>
                </a:ext>
              </a:extLst>
            </p:cNvPr>
            <p:cNvGrpSpPr/>
            <p:nvPr/>
          </p:nvGrpSpPr>
          <p:grpSpPr>
            <a:xfrm>
              <a:off x="2332037" y="5379041"/>
              <a:ext cx="6530185" cy="2035069"/>
              <a:chOff x="2706015" y="2819820"/>
              <a:chExt cx="8917247" cy="2035069"/>
            </a:xfrm>
          </p:grpSpPr>
          <p:sp>
            <p:nvSpPr>
              <p:cNvPr id="47" name="Title 20">
                <a:extLst>
                  <a:ext uri="{FF2B5EF4-FFF2-40B4-BE49-F238E27FC236}">
                    <a16:creationId xmlns:a16="http://schemas.microsoft.com/office/drawing/2014/main" id="{EE967F41-F9B0-4C6B-9E94-05D3F1CFE7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06015" y="4194986"/>
                <a:ext cx="8098436" cy="659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43852" tIns="121926" rIns="243852" bIns="121926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2BA2CB-C939-4CD3-8A70-6C018654391A}"/>
                  </a:ext>
                </a:extLst>
              </p:cNvPr>
              <p:cNvSpPr txBox="1"/>
              <p:nvPr/>
            </p:nvSpPr>
            <p:spPr>
              <a:xfrm>
                <a:off x="2837737" y="2819820"/>
                <a:ext cx="8785525" cy="75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3"/>
                    </a:solidFill>
                    <a:latin typeface="Lato Black" charset="0"/>
                    <a:ea typeface="Lato Black" charset="0"/>
                    <a:cs typeface="Lato Black" charset="0"/>
                  </a:rPr>
                  <a:t>Electronic Read and Sign</a:t>
                </a: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2F92B9-C26C-4E00-8EB0-EC146589B1D4}"/>
                </a:ext>
              </a:extLst>
            </p:cNvPr>
            <p:cNvSpPr/>
            <p:nvPr/>
          </p:nvSpPr>
          <p:spPr>
            <a:xfrm rot="16200000">
              <a:off x="1634646" y="6086333"/>
              <a:ext cx="1213708" cy="984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DEE9281C-A6A3-400C-B827-3E74CF8416E9}"/>
              </a:ext>
            </a:extLst>
          </p:cNvPr>
          <p:cNvSpPr/>
          <p:nvPr/>
        </p:nvSpPr>
        <p:spPr>
          <a:xfrm>
            <a:off x="1360216" y="4648200"/>
            <a:ext cx="6855638" cy="1041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Create and Issue all types of notices, </a:t>
            </a:r>
            <a:r>
              <a:rPr lang="en-GB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Eg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: Urgent Safety, Ops Alerts.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Read and Sign Functionality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Send to individuals, groups or all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Supports  Document links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Attach PDF document to notices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Report on personnel who have read and </a:t>
            </a:r>
            <a:r>
              <a:rPr lang="en-GB" sz="3200" b="1" dirty="0">
                <a:solidFill>
                  <a:srgbClr val="000000"/>
                </a:solidFill>
                <a:latin typeface="Arial" panose="020B0604020202020204" pitchFamily="34" charset="0"/>
              </a:rPr>
              <a:t>not</a:t>
            </a: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</a:rPr>
              <a:t> read notices</a:t>
            </a:r>
            <a:br>
              <a:rPr lang="en-GB" sz="3200" dirty="0"/>
            </a:br>
            <a:br>
              <a:rPr lang="en-GB" sz="3200" dirty="0"/>
            </a:br>
            <a:br>
              <a:rPr lang="en-GB" dirty="0"/>
            </a:br>
            <a:endParaRPr lang="en-GB" dirty="0"/>
          </a:p>
        </p:txBody>
      </p:sp>
      <p:pic>
        <p:nvPicPr>
          <p:cNvPr id="9220" name="Picture 4" descr="notification headers.png">
            <a:extLst>
              <a:ext uri="{FF2B5EF4-FFF2-40B4-BE49-F238E27FC236}">
                <a16:creationId xmlns:a16="http://schemas.microsoft.com/office/drawing/2014/main" id="{AAE8E3F4-FAE3-4599-A599-0DB8C0CC0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198" y="10325609"/>
            <a:ext cx="12437155" cy="31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กลุ่ม 5">
            <a:extLst>
              <a:ext uri="{FF2B5EF4-FFF2-40B4-BE49-F238E27FC236}">
                <a16:creationId xmlns:a16="http://schemas.microsoft.com/office/drawing/2014/main" id="{7A3F56D2-150A-4F15-AD4F-954146FF4C47}"/>
              </a:ext>
            </a:extLst>
          </p:cNvPr>
          <p:cNvGrpSpPr/>
          <p:nvPr/>
        </p:nvGrpSpPr>
        <p:grpSpPr>
          <a:xfrm>
            <a:off x="10645716" y="1147719"/>
            <a:ext cx="11422121" cy="8790918"/>
            <a:chOff x="20837526" y="8896350"/>
            <a:chExt cx="4144963" cy="3164179"/>
          </a:xfrm>
        </p:grpSpPr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946D6FF-F0EA-47AF-9559-439F4C501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7526" y="8896350"/>
              <a:ext cx="4144963" cy="2713289"/>
            </a:xfrm>
            <a:custGeom>
              <a:avLst/>
              <a:gdLst>
                <a:gd name="T0" fmla="*/ 0 w 435"/>
                <a:gd name="T1" fmla="*/ 264 h 264"/>
                <a:gd name="T2" fmla="*/ 0 w 435"/>
                <a:gd name="T3" fmla="*/ 10 h 264"/>
                <a:gd name="T4" fmla="*/ 10 w 435"/>
                <a:gd name="T5" fmla="*/ 0 h 264"/>
                <a:gd name="T6" fmla="*/ 425 w 435"/>
                <a:gd name="T7" fmla="*/ 0 h 264"/>
                <a:gd name="T8" fmla="*/ 435 w 435"/>
                <a:gd name="T9" fmla="*/ 10 h 264"/>
                <a:gd name="T10" fmla="*/ 435 w 435"/>
                <a:gd name="T11" fmla="*/ 264 h 264"/>
                <a:gd name="T12" fmla="*/ 0 w 435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64">
                  <a:moveTo>
                    <a:pt x="0" y="26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31" y="0"/>
                    <a:pt x="435" y="5"/>
                    <a:pt x="435" y="10"/>
                  </a:cubicBezTo>
                  <a:cubicBezTo>
                    <a:pt x="435" y="264"/>
                    <a:pt x="435" y="264"/>
                    <a:pt x="435" y="264"/>
                  </a:cubicBezTo>
                  <a:lnTo>
                    <a:pt x="0" y="264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B54C4AA7-2C34-4C32-8459-DEA1BD9E3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7526" y="8896350"/>
              <a:ext cx="4144963" cy="133350"/>
            </a:xfrm>
            <a:custGeom>
              <a:avLst/>
              <a:gdLst>
                <a:gd name="T0" fmla="*/ 425 w 435"/>
                <a:gd name="T1" fmla="*/ 0 h 14"/>
                <a:gd name="T2" fmla="*/ 10 w 435"/>
                <a:gd name="T3" fmla="*/ 0 h 14"/>
                <a:gd name="T4" fmla="*/ 0 w 435"/>
                <a:gd name="T5" fmla="*/ 10 h 14"/>
                <a:gd name="T6" fmla="*/ 0 w 435"/>
                <a:gd name="T7" fmla="*/ 14 h 14"/>
                <a:gd name="T8" fmla="*/ 10 w 435"/>
                <a:gd name="T9" fmla="*/ 4 h 14"/>
                <a:gd name="T10" fmla="*/ 425 w 435"/>
                <a:gd name="T11" fmla="*/ 4 h 14"/>
                <a:gd name="T12" fmla="*/ 435 w 435"/>
                <a:gd name="T13" fmla="*/ 14 h 14"/>
                <a:gd name="T14" fmla="*/ 435 w 435"/>
                <a:gd name="T15" fmla="*/ 10 h 14"/>
                <a:gd name="T16" fmla="*/ 425 w 43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14">
                  <a:moveTo>
                    <a:pt x="42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4" y="4"/>
                    <a:pt x="10" y="4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31" y="4"/>
                    <a:pt x="435" y="9"/>
                    <a:pt x="435" y="14"/>
                  </a:cubicBezTo>
                  <a:cubicBezTo>
                    <a:pt x="435" y="10"/>
                    <a:pt x="435" y="10"/>
                    <a:pt x="435" y="10"/>
                  </a:cubicBezTo>
                  <a:cubicBezTo>
                    <a:pt x="435" y="5"/>
                    <a:pt x="431" y="0"/>
                    <a:pt x="425" y="0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CE76C3D6-70B0-4631-BC8B-2990FDF9D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7526" y="11494796"/>
              <a:ext cx="4144963" cy="287629"/>
            </a:xfrm>
            <a:custGeom>
              <a:avLst/>
              <a:gdLst>
                <a:gd name="T0" fmla="*/ 425 w 435"/>
                <a:gd name="T1" fmla="*/ 39 h 39"/>
                <a:gd name="T2" fmla="*/ 10 w 435"/>
                <a:gd name="T3" fmla="*/ 39 h 39"/>
                <a:gd name="T4" fmla="*/ 0 w 435"/>
                <a:gd name="T5" fmla="*/ 29 h 39"/>
                <a:gd name="T6" fmla="*/ 0 w 435"/>
                <a:gd name="T7" fmla="*/ 0 h 39"/>
                <a:gd name="T8" fmla="*/ 435 w 435"/>
                <a:gd name="T9" fmla="*/ 0 h 39"/>
                <a:gd name="T10" fmla="*/ 435 w 435"/>
                <a:gd name="T11" fmla="*/ 29 h 39"/>
                <a:gd name="T12" fmla="*/ 425 w 43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39">
                  <a:moveTo>
                    <a:pt x="425" y="39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4" y="39"/>
                    <a:pt x="0" y="35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5" y="29"/>
                    <a:pt x="435" y="29"/>
                    <a:pt x="435" y="29"/>
                  </a:cubicBezTo>
                  <a:cubicBezTo>
                    <a:pt x="435" y="35"/>
                    <a:pt x="431" y="39"/>
                    <a:pt x="425" y="39"/>
                  </a:cubicBez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364C23EE-2C17-42DF-A991-EEABDBB35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7226" y="11772900"/>
              <a:ext cx="1390650" cy="287629"/>
            </a:xfrm>
            <a:custGeom>
              <a:avLst/>
              <a:gdLst>
                <a:gd name="T0" fmla="*/ 0 w 876"/>
                <a:gd name="T1" fmla="*/ 312 h 312"/>
                <a:gd name="T2" fmla="*/ 0 w 876"/>
                <a:gd name="T3" fmla="*/ 282 h 312"/>
                <a:gd name="T4" fmla="*/ 102 w 876"/>
                <a:gd name="T5" fmla="*/ 270 h 312"/>
                <a:gd name="T6" fmla="*/ 174 w 876"/>
                <a:gd name="T7" fmla="*/ 0 h 312"/>
                <a:gd name="T8" fmla="*/ 702 w 876"/>
                <a:gd name="T9" fmla="*/ 0 h 312"/>
                <a:gd name="T10" fmla="*/ 774 w 876"/>
                <a:gd name="T11" fmla="*/ 270 h 312"/>
                <a:gd name="T12" fmla="*/ 876 w 876"/>
                <a:gd name="T13" fmla="*/ 282 h 312"/>
                <a:gd name="T14" fmla="*/ 876 w 876"/>
                <a:gd name="T15" fmla="*/ 312 h 312"/>
                <a:gd name="T16" fmla="*/ 0 w 876"/>
                <a:gd name="T1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6" h="312">
                  <a:moveTo>
                    <a:pt x="0" y="312"/>
                  </a:moveTo>
                  <a:lnTo>
                    <a:pt x="0" y="282"/>
                  </a:lnTo>
                  <a:lnTo>
                    <a:pt x="102" y="270"/>
                  </a:lnTo>
                  <a:lnTo>
                    <a:pt x="174" y="0"/>
                  </a:lnTo>
                  <a:lnTo>
                    <a:pt x="702" y="0"/>
                  </a:lnTo>
                  <a:lnTo>
                    <a:pt x="774" y="270"/>
                  </a:lnTo>
                  <a:lnTo>
                    <a:pt x="876" y="282"/>
                  </a:lnTo>
                  <a:lnTo>
                    <a:pt x="87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DFE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3E5DCA28-DB4C-4D79-AD25-E367A2FC9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3926" y="11772900"/>
              <a:ext cx="866775" cy="76200"/>
            </a:xfrm>
            <a:custGeom>
              <a:avLst/>
              <a:gdLst>
                <a:gd name="T0" fmla="*/ 0 w 546"/>
                <a:gd name="T1" fmla="*/ 48 h 48"/>
                <a:gd name="T2" fmla="*/ 6 w 546"/>
                <a:gd name="T3" fmla="*/ 0 h 48"/>
                <a:gd name="T4" fmla="*/ 534 w 546"/>
                <a:gd name="T5" fmla="*/ 0 h 48"/>
                <a:gd name="T6" fmla="*/ 546 w 546"/>
                <a:gd name="T7" fmla="*/ 48 h 48"/>
                <a:gd name="T8" fmla="*/ 0 w 54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48">
                  <a:moveTo>
                    <a:pt x="0" y="48"/>
                  </a:moveTo>
                  <a:lnTo>
                    <a:pt x="6" y="0"/>
                  </a:lnTo>
                  <a:lnTo>
                    <a:pt x="534" y="0"/>
                  </a:lnTo>
                  <a:lnTo>
                    <a:pt x="54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9218" name="Picture 2" descr="https://lh6.googleusercontent.com/3CrwQiapgcAmwV_9sKFpbGzloNXu7fJLVcNO9MN4-ky4ETNK-P11Fae6Cl2NQC4H_fDecJLCBl28WeuKewja0g-GLfYQK-6RIFk3vV80W8psxnuabs1BeIH3WAdRowgI_4bM_Pt4UCg">
            <a:extLst>
              <a:ext uri="{FF2B5EF4-FFF2-40B4-BE49-F238E27FC236}">
                <a16:creationId xmlns:a16="http://schemas.microsoft.com/office/drawing/2014/main" id="{24A4788F-B84F-4D34-A38A-E70D2BBE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960" y="1712181"/>
            <a:ext cx="10841459" cy="63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56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การออกแบบที่กำหนดเอง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7B18F"/>
      </a:accent1>
      <a:accent2>
        <a:srgbClr val="BA2828"/>
      </a:accent2>
      <a:accent3>
        <a:srgbClr val="005392"/>
      </a:accent3>
      <a:accent4>
        <a:srgbClr val="959603"/>
      </a:accent4>
      <a:accent5>
        <a:srgbClr val="4BACC6"/>
      </a:accent5>
      <a:accent6>
        <a:srgbClr val="E86735"/>
      </a:accent6>
      <a:hlink>
        <a:srgbClr val="0D7BED"/>
      </a:hlink>
      <a:folHlink>
        <a:srgbClr val="DDB2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45097</TotalTime>
  <Words>513</Words>
  <Application>Microsoft Office PowerPoint</Application>
  <PresentationFormat>Custom</PresentationFormat>
  <Paragraphs>159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Lato</vt:lpstr>
      <vt:lpstr>Lato Black</vt:lpstr>
      <vt:lpstr>Lato Light</vt:lpstr>
      <vt:lpstr>Open Sans Light</vt:lpstr>
      <vt:lpstr>การออกแบบที่กำหนดเอง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gingzaru</dc:creator>
  <cp:lastModifiedBy>Emma Colling</cp:lastModifiedBy>
  <cp:revision>3921</cp:revision>
  <dcterms:created xsi:type="dcterms:W3CDTF">2017-10-18T13:25:00Z</dcterms:created>
  <dcterms:modified xsi:type="dcterms:W3CDTF">2019-05-20T13:04:16Z</dcterms:modified>
</cp:coreProperties>
</file>