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handoutMasterIdLst>
    <p:handoutMasterId r:id="rId51"/>
  </p:handoutMasterIdLst>
  <p:sldIdLst>
    <p:sldId id="2163" r:id="rId2"/>
    <p:sldId id="2164" r:id="rId3"/>
    <p:sldId id="2165" r:id="rId4"/>
    <p:sldId id="2166" r:id="rId5"/>
    <p:sldId id="2167" r:id="rId6"/>
    <p:sldId id="2168" r:id="rId7"/>
    <p:sldId id="2169" r:id="rId8"/>
    <p:sldId id="2170" r:id="rId9"/>
    <p:sldId id="2171" r:id="rId10"/>
    <p:sldId id="2172" r:id="rId11"/>
    <p:sldId id="2173" r:id="rId12"/>
    <p:sldId id="2174" r:id="rId13"/>
    <p:sldId id="2175" r:id="rId14"/>
    <p:sldId id="2176" r:id="rId15"/>
    <p:sldId id="2177" r:id="rId16"/>
    <p:sldId id="2178" r:id="rId17"/>
    <p:sldId id="2179" r:id="rId18"/>
    <p:sldId id="2180" r:id="rId19"/>
    <p:sldId id="2181" r:id="rId20"/>
    <p:sldId id="2182" r:id="rId21"/>
    <p:sldId id="2192" r:id="rId22"/>
    <p:sldId id="2193" r:id="rId23"/>
    <p:sldId id="2194" r:id="rId24"/>
    <p:sldId id="2195" r:id="rId25"/>
    <p:sldId id="2196" r:id="rId26"/>
    <p:sldId id="2197" r:id="rId27"/>
    <p:sldId id="2198" r:id="rId28"/>
    <p:sldId id="2200" r:id="rId29"/>
    <p:sldId id="2201" r:id="rId30"/>
    <p:sldId id="2202" r:id="rId31"/>
    <p:sldId id="2203" r:id="rId32"/>
    <p:sldId id="2204" r:id="rId33"/>
    <p:sldId id="2205" r:id="rId34"/>
    <p:sldId id="2206" r:id="rId35"/>
    <p:sldId id="2207" r:id="rId36"/>
    <p:sldId id="2208" r:id="rId37"/>
    <p:sldId id="2209" r:id="rId38"/>
    <p:sldId id="2210" r:id="rId39"/>
    <p:sldId id="2211" r:id="rId40"/>
    <p:sldId id="2212" r:id="rId41"/>
    <p:sldId id="2183" r:id="rId42"/>
    <p:sldId id="2184" r:id="rId43"/>
    <p:sldId id="2185" r:id="rId44"/>
    <p:sldId id="2186" r:id="rId45"/>
    <p:sldId id="2187" r:id="rId46"/>
    <p:sldId id="2190" r:id="rId47"/>
    <p:sldId id="2191" r:id="rId48"/>
    <p:sldId id="2213" r:id="rId49"/>
  </p:sldIdLst>
  <p:sldSz cx="24323675" cy="13716000"/>
  <p:notesSz cx="6858000" cy="9144000"/>
  <p:defaultTextStyle>
    <a:defPPr>
      <a:defRPr lang="th-TH"/>
    </a:defPPr>
    <a:lvl1pPr marL="0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1pPr>
    <a:lvl2pPr marL="1086601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2pPr>
    <a:lvl3pPr marL="2173204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3pPr>
    <a:lvl4pPr marL="3259805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4pPr>
    <a:lvl5pPr marL="4346406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5pPr>
    <a:lvl6pPr marL="5433009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6pPr>
    <a:lvl7pPr marL="6519610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7pPr>
    <a:lvl8pPr marL="7606211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8pPr>
    <a:lvl9pPr marL="8692815" algn="l" defTabSz="2173204" rtl="0" eaLnBrk="1" latinLnBrk="0" hangingPunct="1">
      <a:defRPr sz="6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000"/>
    <a:srgbClr val="27BB7F"/>
    <a:srgbClr val="DBA467"/>
    <a:srgbClr val="FCF3D8"/>
    <a:srgbClr val="60DEAB"/>
    <a:srgbClr val="2FD2E3"/>
    <a:srgbClr val="FFF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ลักษณะสีปานกลาง 1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8034E78-7F5D-4C2E-B375-FC64B27BC917}" styleName="ลักษณะสีเข้ม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9" autoAdjust="0"/>
    <p:restoredTop sz="90748" autoAdjust="0"/>
  </p:normalViewPr>
  <p:slideViewPr>
    <p:cSldViewPr>
      <p:cViewPr varScale="1">
        <p:scale>
          <a:sx n="39" d="100"/>
          <a:sy n="39" d="100"/>
        </p:scale>
        <p:origin x="504" y="77"/>
      </p:cViewPr>
      <p:guideLst>
        <p:guide orient="horz" pos="4320"/>
        <p:guide pos="7661"/>
      </p:guideLst>
    </p:cSldViewPr>
  </p:slideViewPr>
  <p:outlineViewPr>
    <p:cViewPr>
      <p:scale>
        <a:sx n="33" d="100"/>
        <a:sy n="33" d="100"/>
      </p:scale>
      <p:origin x="0" y="149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9FE2F-AE6E-4FD8-BECB-DC8C512CD42F}" type="datetimeFigureOut">
              <a:rPr lang="th-TH" smtClean="0"/>
              <a:t>01/10/64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AE7EA-B5BD-4D93-8E46-73D2BC611ACE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ตัวแทนหัวกระดาษ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420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7E8A8-1621-45EB-AF69-A1465D0E4D1A}" type="datetimeFigureOut">
              <a:rPr lang="th-TH" smtClean="0"/>
              <a:t>01/10/64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CD501-6BB7-45B6-B183-6435F0E3813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41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591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3858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7962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3492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9234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5721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9067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8400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7583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2323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171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3603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1649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61416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6722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4943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3540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4119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9216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2679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7606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568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43673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8730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33537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0513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858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04850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3515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46166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50759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14330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52306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9340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00686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44426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2821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15923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0049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496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47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595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4621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79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2027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3848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112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7208837" y="2590800"/>
            <a:ext cx="8458200" cy="4800600"/>
          </a:xfrm>
          <a:custGeom>
            <a:avLst/>
            <a:gdLst>
              <a:gd name="connsiteX0" fmla="*/ 0 w 8458200"/>
              <a:gd name="connsiteY0" fmla="*/ 0 h 4800600"/>
              <a:gd name="connsiteX1" fmla="*/ 8458200 w 8458200"/>
              <a:gd name="connsiteY1" fmla="*/ 0 h 4800600"/>
              <a:gd name="connsiteX2" fmla="*/ 8458200 w 8458200"/>
              <a:gd name="connsiteY2" fmla="*/ 4800600 h 4800600"/>
              <a:gd name="connsiteX3" fmla="*/ 0 w 84582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4800600">
                <a:moveTo>
                  <a:pt x="0" y="0"/>
                </a:moveTo>
                <a:lnTo>
                  <a:pt x="8458200" y="0"/>
                </a:lnTo>
                <a:lnTo>
                  <a:pt x="8458200" y="4800600"/>
                </a:lnTo>
                <a:lnTo>
                  <a:pt x="0" y="4800600"/>
                </a:lnTo>
                <a:close/>
              </a:path>
            </a:pathLst>
          </a:custGeom>
        </p:spPr>
      </p:sp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17267237" y="5638800"/>
            <a:ext cx="4648200" cy="6248400"/>
          </a:xfrm>
          <a:custGeom>
            <a:avLst/>
            <a:gdLst>
              <a:gd name="connsiteX0" fmla="*/ 0 w 4648200"/>
              <a:gd name="connsiteY0" fmla="*/ 0 h 6248400"/>
              <a:gd name="connsiteX1" fmla="*/ 4648200 w 4648200"/>
              <a:gd name="connsiteY1" fmla="*/ 0 h 6248400"/>
              <a:gd name="connsiteX2" fmla="*/ 4648200 w 4648200"/>
              <a:gd name="connsiteY2" fmla="*/ 6248400 h 6248400"/>
              <a:gd name="connsiteX3" fmla="*/ 0 w 46482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248400">
                <a:moveTo>
                  <a:pt x="0" y="0"/>
                </a:moveTo>
                <a:lnTo>
                  <a:pt x="4648200" y="0"/>
                </a:lnTo>
                <a:lnTo>
                  <a:pt x="4648200" y="6248400"/>
                </a:lnTo>
                <a:lnTo>
                  <a:pt x="0" y="6248400"/>
                </a:lnTo>
                <a:close/>
              </a:path>
            </a:pathLst>
          </a:custGeom>
        </p:spPr>
      </p:sp>
      <p:sp>
        <p:nvSpPr>
          <p:cNvPr id="14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2560637" y="4991100"/>
            <a:ext cx="3048000" cy="5486400"/>
          </a:xfrm>
          <a:custGeom>
            <a:avLst/>
            <a:gdLst>
              <a:gd name="connsiteX0" fmla="*/ 0 w 3048000"/>
              <a:gd name="connsiteY0" fmla="*/ 0 h 5486400"/>
              <a:gd name="connsiteX1" fmla="*/ 3048000 w 3048000"/>
              <a:gd name="connsiteY1" fmla="*/ 0 h 5486400"/>
              <a:gd name="connsiteX2" fmla="*/ 3048000 w 3048000"/>
              <a:gd name="connsiteY2" fmla="*/ 5486400 h 5486400"/>
              <a:gd name="connsiteX3" fmla="*/ 0 w 3048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486400">
                <a:moveTo>
                  <a:pt x="0" y="0"/>
                </a:moveTo>
                <a:lnTo>
                  <a:pt x="3048000" y="0"/>
                </a:lnTo>
                <a:lnTo>
                  <a:pt x="3048000" y="5486400"/>
                </a:lnTo>
                <a:lnTo>
                  <a:pt x="0" y="5486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78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878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6349554" y="1600200"/>
            <a:ext cx="10841702" cy="6224434"/>
          </a:xfrm>
          <a:prstGeom prst="rect">
            <a:avLst/>
          </a:prstGeom>
        </p:spPr>
      </p:sp>
      <p:sp>
        <p:nvSpPr>
          <p:cNvPr id="5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17724437" y="5636158"/>
            <a:ext cx="4191000" cy="5867400"/>
          </a:xfrm>
          <a:prstGeom prst="rect">
            <a:avLst/>
          </a:prstGeom>
        </p:spPr>
      </p:sp>
      <p:sp>
        <p:nvSpPr>
          <p:cNvPr id="6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3646261" y="7824634"/>
            <a:ext cx="2170112" cy="31602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97405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570037" y="1793182"/>
            <a:ext cx="10841702" cy="6224434"/>
          </a:xfrm>
          <a:prstGeom prst="rect">
            <a:avLst/>
          </a:prstGeom>
        </p:spPr>
      </p:sp>
      <p:sp>
        <p:nvSpPr>
          <p:cNvPr id="5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13320355" y="4439688"/>
            <a:ext cx="4191000" cy="5867400"/>
          </a:xfrm>
          <a:prstGeom prst="rect">
            <a:avLst/>
          </a:prstGeom>
        </p:spPr>
      </p:sp>
      <p:sp>
        <p:nvSpPr>
          <p:cNvPr id="7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10593371" y="8726976"/>
            <a:ext cx="2170112" cy="31602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6042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2466637" y="2209800"/>
            <a:ext cx="10841702" cy="6224434"/>
          </a:xfrm>
          <a:prstGeom prst="rect">
            <a:avLst/>
          </a:prstGeom>
        </p:spPr>
      </p:sp>
      <p:sp>
        <p:nvSpPr>
          <p:cNvPr id="5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1417637" y="4876800"/>
            <a:ext cx="4191000" cy="5867400"/>
          </a:xfrm>
          <a:prstGeom prst="rect">
            <a:avLst/>
          </a:prstGeom>
        </p:spPr>
      </p:sp>
      <p:sp>
        <p:nvSpPr>
          <p:cNvPr id="7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8199437" y="8434234"/>
            <a:ext cx="2170112" cy="31602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51150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4045535" y="3656291"/>
            <a:ext cx="8098502" cy="4649509"/>
          </a:xfrm>
          <a:prstGeom prst="rect">
            <a:avLst/>
          </a:prstGeom>
        </p:spPr>
      </p:sp>
      <p:sp>
        <p:nvSpPr>
          <p:cNvPr id="6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2767935" y="3656291"/>
            <a:ext cx="8098502" cy="464950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90188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4447837" y="1751291"/>
            <a:ext cx="8098502" cy="4649509"/>
          </a:xfrm>
          <a:prstGeom prst="rect">
            <a:avLst/>
          </a:prstGeom>
        </p:spPr>
      </p:sp>
      <p:sp>
        <p:nvSpPr>
          <p:cNvPr id="6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2484437" y="6475691"/>
            <a:ext cx="8098502" cy="464950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042120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14447837" y="2471928"/>
            <a:ext cx="5638800" cy="7894320"/>
          </a:xfrm>
          <a:prstGeom prst="rect">
            <a:avLst/>
          </a:prstGeom>
        </p:spPr>
      </p:sp>
      <p:sp>
        <p:nvSpPr>
          <p:cNvPr id="5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4770437" y="2438400"/>
            <a:ext cx="5638800" cy="789432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76766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1265237" y="2057400"/>
            <a:ext cx="6096000" cy="8534400"/>
          </a:xfrm>
          <a:prstGeom prst="rect">
            <a:avLst/>
          </a:prstGeom>
        </p:spPr>
      </p:sp>
      <p:sp>
        <p:nvSpPr>
          <p:cNvPr id="6" name="ตัวแทนรูปภาพ 52"/>
          <p:cNvSpPr>
            <a:spLocks noGrp="1"/>
          </p:cNvSpPr>
          <p:nvPr>
            <p:ph type="pic" sz="quarter" idx="32"/>
          </p:nvPr>
        </p:nvSpPr>
        <p:spPr>
          <a:xfrm>
            <a:off x="8275637" y="3581400"/>
            <a:ext cx="6096000" cy="85344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146698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2255837" y="2438400"/>
            <a:ext cx="6096000" cy="8534400"/>
          </a:xfrm>
          <a:prstGeom prst="rect">
            <a:avLst/>
          </a:prstGeom>
        </p:spPr>
      </p:sp>
      <p:sp>
        <p:nvSpPr>
          <p:cNvPr id="4" name="ตัวแทนรูปภาพ 52"/>
          <p:cNvSpPr>
            <a:spLocks noGrp="1"/>
          </p:cNvSpPr>
          <p:nvPr>
            <p:ph type="pic" sz="quarter" idx="32"/>
          </p:nvPr>
        </p:nvSpPr>
        <p:spPr>
          <a:xfrm>
            <a:off x="16962437" y="3886200"/>
            <a:ext cx="3276600" cy="4771546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723984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รูปภาพ 52"/>
          <p:cNvSpPr>
            <a:spLocks noGrp="1"/>
          </p:cNvSpPr>
          <p:nvPr>
            <p:ph type="pic" sz="quarter" idx="33"/>
          </p:nvPr>
        </p:nvSpPr>
        <p:spPr>
          <a:xfrm>
            <a:off x="14981237" y="2660904"/>
            <a:ext cx="4705173" cy="6851904"/>
          </a:xfrm>
          <a:prstGeom prst="rect">
            <a:avLst/>
          </a:prstGeom>
        </p:spPr>
      </p:sp>
      <p:sp>
        <p:nvSpPr>
          <p:cNvPr id="8" name="ตัวแทนรูปภาพ 52"/>
          <p:cNvSpPr>
            <a:spLocks noGrp="1"/>
          </p:cNvSpPr>
          <p:nvPr>
            <p:ph type="pic" sz="quarter" idx="35"/>
          </p:nvPr>
        </p:nvSpPr>
        <p:spPr>
          <a:xfrm>
            <a:off x="4541837" y="2667000"/>
            <a:ext cx="4705173" cy="685190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57471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7208837" y="3805673"/>
            <a:ext cx="8458200" cy="4800600"/>
          </a:xfrm>
          <a:custGeom>
            <a:avLst/>
            <a:gdLst>
              <a:gd name="connsiteX0" fmla="*/ 0 w 8458200"/>
              <a:gd name="connsiteY0" fmla="*/ 0 h 4800600"/>
              <a:gd name="connsiteX1" fmla="*/ 8458200 w 8458200"/>
              <a:gd name="connsiteY1" fmla="*/ 0 h 4800600"/>
              <a:gd name="connsiteX2" fmla="*/ 8458200 w 8458200"/>
              <a:gd name="connsiteY2" fmla="*/ 4800600 h 4800600"/>
              <a:gd name="connsiteX3" fmla="*/ 0 w 84582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4800600">
                <a:moveTo>
                  <a:pt x="0" y="0"/>
                </a:moveTo>
                <a:lnTo>
                  <a:pt x="8458200" y="0"/>
                </a:lnTo>
                <a:lnTo>
                  <a:pt x="8458200" y="4800600"/>
                </a:lnTo>
                <a:lnTo>
                  <a:pt x="0" y="4800600"/>
                </a:lnTo>
                <a:close/>
              </a:path>
            </a:pathLst>
          </a:custGeom>
        </p:spPr>
      </p:sp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2030941" y="5105400"/>
            <a:ext cx="4034896" cy="5423958"/>
          </a:xfrm>
          <a:custGeom>
            <a:avLst/>
            <a:gdLst>
              <a:gd name="connsiteX0" fmla="*/ 0 w 4648200"/>
              <a:gd name="connsiteY0" fmla="*/ 0 h 6248400"/>
              <a:gd name="connsiteX1" fmla="*/ 4648200 w 4648200"/>
              <a:gd name="connsiteY1" fmla="*/ 0 h 6248400"/>
              <a:gd name="connsiteX2" fmla="*/ 4648200 w 4648200"/>
              <a:gd name="connsiteY2" fmla="*/ 6248400 h 6248400"/>
              <a:gd name="connsiteX3" fmla="*/ 0 w 46482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248400">
                <a:moveTo>
                  <a:pt x="0" y="0"/>
                </a:moveTo>
                <a:lnTo>
                  <a:pt x="4648200" y="0"/>
                </a:lnTo>
                <a:lnTo>
                  <a:pt x="4648200" y="6248400"/>
                </a:lnTo>
                <a:lnTo>
                  <a:pt x="0" y="6248400"/>
                </a:lnTo>
                <a:close/>
              </a:path>
            </a:pathLst>
          </a:custGeom>
        </p:spPr>
      </p:sp>
      <p:sp>
        <p:nvSpPr>
          <p:cNvPr id="14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6602604" y="6667500"/>
            <a:ext cx="2645833" cy="4762500"/>
          </a:xfrm>
          <a:custGeom>
            <a:avLst/>
            <a:gdLst>
              <a:gd name="connsiteX0" fmla="*/ 0 w 3048000"/>
              <a:gd name="connsiteY0" fmla="*/ 0 h 5486400"/>
              <a:gd name="connsiteX1" fmla="*/ 3048000 w 3048000"/>
              <a:gd name="connsiteY1" fmla="*/ 0 h 5486400"/>
              <a:gd name="connsiteX2" fmla="*/ 3048000 w 3048000"/>
              <a:gd name="connsiteY2" fmla="*/ 5486400 h 5486400"/>
              <a:gd name="connsiteX3" fmla="*/ 0 w 3048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486400">
                <a:moveTo>
                  <a:pt x="0" y="0"/>
                </a:moveTo>
                <a:lnTo>
                  <a:pt x="3048000" y="0"/>
                </a:lnTo>
                <a:lnTo>
                  <a:pt x="3048000" y="5486400"/>
                </a:lnTo>
                <a:lnTo>
                  <a:pt x="0" y="5486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711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52"/>
          <p:cNvSpPr>
            <a:spLocks noGrp="1"/>
          </p:cNvSpPr>
          <p:nvPr>
            <p:ph type="pic" sz="quarter" idx="32"/>
          </p:nvPr>
        </p:nvSpPr>
        <p:spPr>
          <a:xfrm>
            <a:off x="18486437" y="3886200"/>
            <a:ext cx="3276600" cy="4771546"/>
          </a:xfrm>
          <a:prstGeom prst="rect">
            <a:avLst/>
          </a:prstGeom>
        </p:spPr>
      </p:sp>
      <p:sp>
        <p:nvSpPr>
          <p:cNvPr id="6" name="ตัวแทนรูปภาพ 52"/>
          <p:cNvSpPr>
            <a:spLocks noGrp="1"/>
          </p:cNvSpPr>
          <p:nvPr>
            <p:ph type="pic" sz="quarter" idx="33"/>
          </p:nvPr>
        </p:nvSpPr>
        <p:spPr>
          <a:xfrm>
            <a:off x="13152437" y="3901440"/>
            <a:ext cx="3276600" cy="4771546"/>
          </a:xfrm>
          <a:prstGeom prst="rect">
            <a:avLst/>
          </a:prstGeom>
        </p:spPr>
      </p:sp>
      <p:sp>
        <p:nvSpPr>
          <p:cNvPr id="7" name="ตัวแทนรูปภาพ 52"/>
          <p:cNvSpPr>
            <a:spLocks noGrp="1"/>
          </p:cNvSpPr>
          <p:nvPr>
            <p:ph type="pic" sz="quarter" idx="34"/>
          </p:nvPr>
        </p:nvSpPr>
        <p:spPr>
          <a:xfrm>
            <a:off x="7970837" y="3892296"/>
            <a:ext cx="3276600" cy="4771546"/>
          </a:xfrm>
          <a:prstGeom prst="rect">
            <a:avLst/>
          </a:prstGeom>
        </p:spPr>
      </p:sp>
      <p:sp>
        <p:nvSpPr>
          <p:cNvPr id="8" name="ตัวแทนรูปภาพ 52"/>
          <p:cNvSpPr>
            <a:spLocks noGrp="1"/>
          </p:cNvSpPr>
          <p:nvPr>
            <p:ph type="pic" sz="quarter" idx="35"/>
          </p:nvPr>
        </p:nvSpPr>
        <p:spPr>
          <a:xfrm>
            <a:off x="2713037" y="3907536"/>
            <a:ext cx="3276600" cy="4771546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045485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52"/>
          <p:cNvSpPr>
            <a:spLocks noGrp="1"/>
          </p:cNvSpPr>
          <p:nvPr>
            <p:ph type="pic" sz="quarter" idx="29"/>
          </p:nvPr>
        </p:nvSpPr>
        <p:spPr>
          <a:xfrm>
            <a:off x="11499126" y="3232003"/>
            <a:ext cx="10841702" cy="6224434"/>
          </a:xfrm>
          <a:prstGeom prst="rect">
            <a:avLst/>
          </a:prstGeom>
        </p:spPr>
      </p:sp>
      <p:sp>
        <p:nvSpPr>
          <p:cNvPr id="3" name="ตัวแทนรูปภาพ 52"/>
          <p:cNvSpPr>
            <a:spLocks noGrp="1"/>
          </p:cNvSpPr>
          <p:nvPr>
            <p:ph type="pic" sz="quarter" idx="30"/>
          </p:nvPr>
        </p:nvSpPr>
        <p:spPr>
          <a:xfrm>
            <a:off x="6788149" y="5862682"/>
            <a:ext cx="4191000" cy="5867400"/>
          </a:xfrm>
          <a:prstGeom prst="rect">
            <a:avLst/>
          </a:prstGeom>
        </p:spPr>
      </p:sp>
      <p:sp>
        <p:nvSpPr>
          <p:cNvPr id="4" name="ตัวแทนรูปภาพ 52"/>
          <p:cNvSpPr>
            <a:spLocks noGrp="1"/>
          </p:cNvSpPr>
          <p:nvPr>
            <p:ph type="pic" sz="quarter" idx="31"/>
          </p:nvPr>
        </p:nvSpPr>
        <p:spPr>
          <a:xfrm>
            <a:off x="4160837" y="8569858"/>
            <a:ext cx="2170112" cy="316022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771581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60637" y="3048000"/>
            <a:ext cx="14117428" cy="7162800"/>
          </a:xfrm>
          <a:custGeom>
            <a:avLst/>
            <a:gdLst>
              <a:gd name="connsiteX0" fmla="*/ 7882853 w 15997195"/>
              <a:gd name="connsiteY0" fmla="*/ 164 h 8116543"/>
              <a:gd name="connsiteX1" fmla="*/ 8653576 w 15997195"/>
              <a:gd name="connsiteY1" fmla="*/ 541291 h 8116543"/>
              <a:gd name="connsiteX2" fmla="*/ 8653576 w 15997195"/>
              <a:gd name="connsiteY2" fmla="*/ 1110181 h 8116543"/>
              <a:gd name="connsiteX3" fmla="*/ 10930530 w 15997195"/>
              <a:gd name="connsiteY3" fmla="*/ 370624 h 8116543"/>
              <a:gd name="connsiteX4" fmla="*/ 11955160 w 15997195"/>
              <a:gd name="connsiteY4" fmla="*/ 825736 h 8116543"/>
              <a:gd name="connsiteX5" fmla="*/ 11442845 w 15997195"/>
              <a:gd name="connsiteY5" fmla="*/ 1849739 h 8116543"/>
              <a:gd name="connsiteX6" fmla="*/ 9052043 w 15997195"/>
              <a:gd name="connsiteY6" fmla="*/ 2703074 h 8116543"/>
              <a:gd name="connsiteX7" fmla="*/ 8653576 w 15997195"/>
              <a:gd name="connsiteY7" fmla="*/ 3613299 h 8116543"/>
              <a:gd name="connsiteX8" fmla="*/ 9564358 w 15997195"/>
              <a:gd name="connsiteY8" fmla="*/ 4011522 h 8116543"/>
              <a:gd name="connsiteX9" fmla="*/ 12809017 w 15997195"/>
              <a:gd name="connsiteY9" fmla="*/ 2816852 h 8116543"/>
              <a:gd name="connsiteX10" fmla="*/ 13662875 w 15997195"/>
              <a:gd name="connsiteY10" fmla="*/ 3271965 h 8116543"/>
              <a:gd name="connsiteX11" fmla="*/ 13719799 w 15997195"/>
              <a:gd name="connsiteY11" fmla="*/ 3328854 h 8116543"/>
              <a:gd name="connsiteX12" fmla="*/ 13549027 w 15997195"/>
              <a:gd name="connsiteY12" fmla="*/ 4011522 h 8116543"/>
              <a:gd name="connsiteX13" fmla="*/ 14915201 w 15997195"/>
              <a:gd name="connsiteY13" fmla="*/ 3556410 h 8116543"/>
              <a:gd name="connsiteX14" fmla="*/ 15939829 w 15997195"/>
              <a:gd name="connsiteY14" fmla="*/ 4011522 h 8116543"/>
              <a:gd name="connsiteX15" fmla="*/ 15484439 w 15997195"/>
              <a:gd name="connsiteY15" fmla="*/ 5035525 h 8116543"/>
              <a:gd name="connsiteX16" fmla="*/ 6775089 w 15997195"/>
              <a:gd name="connsiteY16" fmla="*/ 8050644 h 8116543"/>
              <a:gd name="connsiteX17" fmla="*/ 5864307 w 15997195"/>
              <a:gd name="connsiteY17" fmla="*/ 7652421 h 8116543"/>
              <a:gd name="connsiteX18" fmla="*/ 5864307 w 15997195"/>
              <a:gd name="connsiteY18" fmla="*/ 7595531 h 8116543"/>
              <a:gd name="connsiteX19" fmla="*/ 4953525 w 15997195"/>
              <a:gd name="connsiteY19" fmla="*/ 7197309 h 8116543"/>
              <a:gd name="connsiteX20" fmla="*/ 3701200 w 15997195"/>
              <a:gd name="connsiteY20" fmla="*/ 7652421 h 8116543"/>
              <a:gd name="connsiteX21" fmla="*/ 2847343 w 15997195"/>
              <a:gd name="connsiteY21" fmla="*/ 7254197 h 8116543"/>
              <a:gd name="connsiteX22" fmla="*/ 1936561 w 15997195"/>
              <a:gd name="connsiteY22" fmla="*/ 6799085 h 8116543"/>
              <a:gd name="connsiteX23" fmla="*/ 911932 w 15997195"/>
              <a:gd name="connsiteY23" fmla="*/ 7197309 h 8116543"/>
              <a:gd name="connsiteX24" fmla="*/ 58074 w 15997195"/>
              <a:gd name="connsiteY24" fmla="*/ 6799085 h 8116543"/>
              <a:gd name="connsiteX25" fmla="*/ 58074 w 15997195"/>
              <a:gd name="connsiteY25" fmla="*/ 6742196 h 8116543"/>
              <a:gd name="connsiteX26" fmla="*/ 456541 w 15997195"/>
              <a:gd name="connsiteY26" fmla="*/ 5831971 h 8116543"/>
              <a:gd name="connsiteX27" fmla="*/ 1879637 w 15997195"/>
              <a:gd name="connsiteY27" fmla="*/ 5319970 h 8116543"/>
              <a:gd name="connsiteX28" fmla="*/ 968856 w 15997195"/>
              <a:gd name="connsiteY28" fmla="*/ 4807969 h 8116543"/>
              <a:gd name="connsiteX29" fmla="*/ 1481171 w 15997195"/>
              <a:gd name="connsiteY29" fmla="*/ 3783966 h 8116543"/>
              <a:gd name="connsiteX30" fmla="*/ 3359658 w 15997195"/>
              <a:gd name="connsiteY30" fmla="*/ 3158186 h 8116543"/>
              <a:gd name="connsiteX31" fmla="*/ 2676571 w 15997195"/>
              <a:gd name="connsiteY31" fmla="*/ 2589296 h 8116543"/>
              <a:gd name="connsiteX32" fmla="*/ 3131962 w 15997195"/>
              <a:gd name="connsiteY32" fmla="*/ 1565293 h 8116543"/>
              <a:gd name="connsiteX33" fmla="*/ 7628947 w 15997195"/>
              <a:gd name="connsiteY33" fmla="*/ 29289 h 8116543"/>
              <a:gd name="connsiteX34" fmla="*/ 7882853 w 15997195"/>
              <a:gd name="connsiteY34" fmla="*/ 164 h 8116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997195" h="8116543">
                <a:moveTo>
                  <a:pt x="7882853" y="164"/>
                </a:moveTo>
                <a:cubicBezTo>
                  <a:pt x="8243101" y="6845"/>
                  <a:pt x="8561074" y="217734"/>
                  <a:pt x="8653576" y="541291"/>
                </a:cubicBezTo>
                <a:cubicBezTo>
                  <a:pt x="8767424" y="711958"/>
                  <a:pt x="8710500" y="939514"/>
                  <a:pt x="8653576" y="1110181"/>
                </a:cubicBezTo>
                <a:cubicBezTo>
                  <a:pt x="8653576" y="1110181"/>
                  <a:pt x="8653576" y="1110181"/>
                  <a:pt x="10930530" y="370624"/>
                </a:cubicBezTo>
                <a:cubicBezTo>
                  <a:pt x="11328997" y="199956"/>
                  <a:pt x="11784388" y="427513"/>
                  <a:pt x="11955160" y="825736"/>
                </a:cubicBezTo>
                <a:cubicBezTo>
                  <a:pt x="12069007" y="1280848"/>
                  <a:pt x="11841312" y="1735961"/>
                  <a:pt x="11442845" y="1849739"/>
                </a:cubicBezTo>
                <a:cubicBezTo>
                  <a:pt x="11442845" y="1849739"/>
                  <a:pt x="11442845" y="1849739"/>
                  <a:pt x="9052043" y="2703074"/>
                </a:cubicBezTo>
                <a:cubicBezTo>
                  <a:pt x="8710500" y="2873741"/>
                  <a:pt x="8539728" y="3215076"/>
                  <a:pt x="8653576" y="3613299"/>
                </a:cubicBezTo>
                <a:cubicBezTo>
                  <a:pt x="8767424" y="3954633"/>
                  <a:pt x="9165891" y="4125300"/>
                  <a:pt x="9564358" y="4011522"/>
                </a:cubicBezTo>
                <a:cubicBezTo>
                  <a:pt x="9564358" y="4011522"/>
                  <a:pt x="9564358" y="4011522"/>
                  <a:pt x="12809017" y="2816852"/>
                </a:cubicBezTo>
                <a:cubicBezTo>
                  <a:pt x="13150561" y="2703074"/>
                  <a:pt x="13549027" y="2873741"/>
                  <a:pt x="13662875" y="3271965"/>
                </a:cubicBezTo>
                <a:cubicBezTo>
                  <a:pt x="13662875" y="3271965"/>
                  <a:pt x="13662875" y="3271965"/>
                  <a:pt x="13719799" y="3328854"/>
                </a:cubicBezTo>
                <a:cubicBezTo>
                  <a:pt x="13776723" y="3556410"/>
                  <a:pt x="13719799" y="3840855"/>
                  <a:pt x="13549027" y="4011522"/>
                </a:cubicBezTo>
                <a:cubicBezTo>
                  <a:pt x="13549027" y="4011522"/>
                  <a:pt x="13549027" y="4011522"/>
                  <a:pt x="14915201" y="3556410"/>
                </a:cubicBezTo>
                <a:cubicBezTo>
                  <a:pt x="15370591" y="3385743"/>
                  <a:pt x="15825981" y="3613299"/>
                  <a:pt x="15939829" y="4011522"/>
                </a:cubicBezTo>
                <a:cubicBezTo>
                  <a:pt x="16110601" y="4466635"/>
                  <a:pt x="15882905" y="4921747"/>
                  <a:pt x="15484439" y="5035525"/>
                </a:cubicBezTo>
                <a:cubicBezTo>
                  <a:pt x="15484439" y="5035525"/>
                  <a:pt x="15484439" y="5035525"/>
                  <a:pt x="6775089" y="8050644"/>
                </a:cubicBezTo>
                <a:cubicBezTo>
                  <a:pt x="6433545" y="8221311"/>
                  <a:pt x="6035079" y="8050644"/>
                  <a:pt x="5864307" y="7652421"/>
                </a:cubicBezTo>
                <a:cubicBezTo>
                  <a:pt x="5864307" y="7652421"/>
                  <a:pt x="5864307" y="7652421"/>
                  <a:pt x="5864307" y="7595531"/>
                </a:cubicBezTo>
                <a:cubicBezTo>
                  <a:pt x="5750459" y="7254197"/>
                  <a:pt x="5351992" y="7083530"/>
                  <a:pt x="4953525" y="7197309"/>
                </a:cubicBezTo>
                <a:cubicBezTo>
                  <a:pt x="4953525" y="7197309"/>
                  <a:pt x="4953525" y="7197309"/>
                  <a:pt x="3701200" y="7652421"/>
                </a:cubicBezTo>
                <a:cubicBezTo>
                  <a:pt x="3359658" y="7766199"/>
                  <a:pt x="2961191" y="7595531"/>
                  <a:pt x="2847343" y="7254197"/>
                </a:cubicBezTo>
                <a:cubicBezTo>
                  <a:pt x="2733496" y="6855974"/>
                  <a:pt x="2335029" y="6685307"/>
                  <a:pt x="1936561" y="6799085"/>
                </a:cubicBezTo>
                <a:cubicBezTo>
                  <a:pt x="1936561" y="6799085"/>
                  <a:pt x="1936561" y="6799085"/>
                  <a:pt x="911932" y="7197309"/>
                </a:cubicBezTo>
                <a:cubicBezTo>
                  <a:pt x="570389" y="7311087"/>
                  <a:pt x="171922" y="7140419"/>
                  <a:pt x="58074" y="6799085"/>
                </a:cubicBezTo>
                <a:cubicBezTo>
                  <a:pt x="58074" y="6799085"/>
                  <a:pt x="58074" y="6799085"/>
                  <a:pt x="58074" y="6742196"/>
                </a:cubicBezTo>
                <a:cubicBezTo>
                  <a:pt x="-112698" y="6343973"/>
                  <a:pt x="114998" y="5945749"/>
                  <a:pt x="456541" y="5831971"/>
                </a:cubicBezTo>
                <a:cubicBezTo>
                  <a:pt x="456541" y="5831971"/>
                  <a:pt x="456541" y="5831971"/>
                  <a:pt x="1879637" y="5319970"/>
                </a:cubicBezTo>
                <a:cubicBezTo>
                  <a:pt x="1481171" y="5376859"/>
                  <a:pt x="1139627" y="5149303"/>
                  <a:pt x="968856" y="4807969"/>
                </a:cubicBezTo>
                <a:cubicBezTo>
                  <a:pt x="855008" y="4409745"/>
                  <a:pt x="1025779" y="3954633"/>
                  <a:pt x="1481171" y="3783966"/>
                </a:cubicBezTo>
                <a:cubicBezTo>
                  <a:pt x="1481171" y="3783966"/>
                  <a:pt x="1481171" y="3783966"/>
                  <a:pt x="3359658" y="3158186"/>
                </a:cubicBezTo>
                <a:cubicBezTo>
                  <a:pt x="3075039" y="3158186"/>
                  <a:pt x="2790419" y="2930630"/>
                  <a:pt x="2676571" y="2589296"/>
                </a:cubicBezTo>
                <a:cubicBezTo>
                  <a:pt x="2505800" y="2191073"/>
                  <a:pt x="2733496" y="1735961"/>
                  <a:pt x="3131962" y="1565293"/>
                </a:cubicBezTo>
                <a:cubicBezTo>
                  <a:pt x="3131962" y="1565293"/>
                  <a:pt x="3131962" y="1565293"/>
                  <a:pt x="7628947" y="29289"/>
                </a:cubicBezTo>
                <a:cubicBezTo>
                  <a:pt x="7714333" y="7956"/>
                  <a:pt x="7799718" y="-1377"/>
                  <a:pt x="7882853" y="164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315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143975" y="3178915"/>
            <a:ext cx="13969032" cy="7154798"/>
          </a:xfrm>
          <a:custGeom>
            <a:avLst/>
            <a:gdLst>
              <a:gd name="connsiteX0" fmla="*/ 13338257 w 13969032"/>
              <a:gd name="connsiteY0" fmla="*/ 1317 h 7154798"/>
              <a:gd name="connsiteX1" fmla="*/ 13934169 w 13969032"/>
              <a:gd name="connsiteY1" fmla="*/ 430352 h 7154798"/>
              <a:gd name="connsiteX2" fmla="*/ 13934169 w 13969032"/>
              <a:gd name="connsiteY2" fmla="*/ 486850 h 7154798"/>
              <a:gd name="connsiteX3" fmla="*/ 13538661 w 13969032"/>
              <a:gd name="connsiteY3" fmla="*/ 1334325 h 7154798"/>
              <a:gd name="connsiteX4" fmla="*/ 12295633 w 13969032"/>
              <a:gd name="connsiteY4" fmla="*/ 1729814 h 7154798"/>
              <a:gd name="connsiteX5" fmla="*/ 11900125 w 13969032"/>
              <a:gd name="connsiteY5" fmla="*/ 2577289 h 7154798"/>
              <a:gd name="connsiteX6" fmla="*/ 11504615 w 13969032"/>
              <a:gd name="connsiteY6" fmla="*/ 3424765 h 7154798"/>
              <a:gd name="connsiteX7" fmla="*/ 882384 w 13969032"/>
              <a:gd name="connsiteY7" fmla="*/ 7097159 h 7154798"/>
              <a:gd name="connsiteX8" fmla="*/ 91366 w 13969032"/>
              <a:gd name="connsiteY8" fmla="*/ 6701671 h 7154798"/>
              <a:gd name="connsiteX9" fmla="*/ 34865 w 13969032"/>
              <a:gd name="connsiteY9" fmla="*/ 6645172 h 7154798"/>
              <a:gd name="connsiteX10" fmla="*/ 430374 w 13969032"/>
              <a:gd name="connsiteY10" fmla="*/ 5854195 h 7154798"/>
              <a:gd name="connsiteX11" fmla="*/ 5402482 w 13969032"/>
              <a:gd name="connsiteY11" fmla="*/ 4102745 h 7154798"/>
              <a:gd name="connsiteX12" fmla="*/ 5797991 w 13969032"/>
              <a:gd name="connsiteY12" fmla="*/ 3311768 h 7154798"/>
              <a:gd name="connsiteX13" fmla="*/ 4950472 w 13969032"/>
              <a:gd name="connsiteY13" fmla="*/ 2916280 h 7154798"/>
              <a:gd name="connsiteX14" fmla="*/ 4385459 w 13969032"/>
              <a:gd name="connsiteY14" fmla="*/ 3085775 h 7154798"/>
              <a:gd name="connsiteX15" fmla="*/ 3537941 w 13969032"/>
              <a:gd name="connsiteY15" fmla="*/ 2690286 h 7154798"/>
              <a:gd name="connsiteX16" fmla="*/ 3537941 w 13969032"/>
              <a:gd name="connsiteY16" fmla="*/ 2633788 h 7154798"/>
              <a:gd name="connsiteX17" fmla="*/ 3933450 w 13969032"/>
              <a:gd name="connsiteY17" fmla="*/ 1842811 h 7154798"/>
              <a:gd name="connsiteX18" fmla="*/ 8736055 w 13969032"/>
              <a:gd name="connsiteY18" fmla="*/ 147860 h 7154798"/>
              <a:gd name="connsiteX19" fmla="*/ 9527072 w 13969032"/>
              <a:gd name="connsiteY19" fmla="*/ 543348 h 7154798"/>
              <a:gd name="connsiteX20" fmla="*/ 9583573 w 13969032"/>
              <a:gd name="connsiteY20" fmla="*/ 599847 h 7154798"/>
              <a:gd name="connsiteX21" fmla="*/ 10374591 w 13969032"/>
              <a:gd name="connsiteY21" fmla="*/ 995335 h 7154798"/>
              <a:gd name="connsiteX22" fmla="*/ 13086649 w 13969032"/>
              <a:gd name="connsiteY22" fmla="*/ 34863 h 7154798"/>
              <a:gd name="connsiteX23" fmla="*/ 13338257 w 13969032"/>
              <a:gd name="connsiteY23" fmla="*/ 1317 h 715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969032" h="7154798">
                <a:moveTo>
                  <a:pt x="13338257" y="1317"/>
                </a:moveTo>
                <a:cubicBezTo>
                  <a:pt x="13584567" y="17207"/>
                  <a:pt x="13807041" y="176109"/>
                  <a:pt x="13934169" y="430352"/>
                </a:cubicBezTo>
                <a:cubicBezTo>
                  <a:pt x="13934169" y="430352"/>
                  <a:pt x="13934169" y="430352"/>
                  <a:pt x="13934169" y="486850"/>
                </a:cubicBezTo>
                <a:cubicBezTo>
                  <a:pt x="14047171" y="825840"/>
                  <a:pt x="13877667" y="1221329"/>
                  <a:pt x="13538661" y="1334325"/>
                </a:cubicBezTo>
                <a:cubicBezTo>
                  <a:pt x="13538661" y="1334325"/>
                  <a:pt x="13538661" y="1334325"/>
                  <a:pt x="12295633" y="1729814"/>
                </a:cubicBezTo>
                <a:cubicBezTo>
                  <a:pt x="11956625" y="1842811"/>
                  <a:pt x="11787121" y="2238299"/>
                  <a:pt x="11900125" y="2577289"/>
                </a:cubicBezTo>
                <a:cubicBezTo>
                  <a:pt x="12069629" y="2916280"/>
                  <a:pt x="11843623" y="3255270"/>
                  <a:pt x="11504615" y="3424765"/>
                </a:cubicBezTo>
                <a:cubicBezTo>
                  <a:pt x="11504615" y="3424765"/>
                  <a:pt x="11504615" y="3424765"/>
                  <a:pt x="882384" y="7097159"/>
                </a:cubicBezTo>
                <a:cubicBezTo>
                  <a:pt x="543376" y="7266654"/>
                  <a:pt x="204369" y="7040661"/>
                  <a:pt x="91366" y="6701671"/>
                </a:cubicBezTo>
                <a:cubicBezTo>
                  <a:pt x="91366" y="6701671"/>
                  <a:pt x="91366" y="6701671"/>
                  <a:pt x="34865" y="6645172"/>
                </a:cubicBezTo>
                <a:cubicBezTo>
                  <a:pt x="-78138" y="6362680"/>
                  <a:pt x="91366" y="5967191"/>
                  <a:pt x="430374" y="5854195"/>
                </a:cubicBezTo>
                <a:cubicBezTo>
                  <a:pt x="430374" y="5854195"/>
                  <a:pt x="430374" y="5854195"/>
                  <a:pt x="5402482" y="4102745"/>
                </a:cubicBezTo>
                <a:cubicBezTo>
                  <a:pt x="5741489" y="3989749"/>
                  <a:pt x="5910993" y="3650758"/>
                  <a:pt x="5797991" y="3311768"/>
                </a:cubicBezTo>
                <a:cubicBezTo>
                  <a:pt x="5684988" y="2972778"/>
                  <a:pt x="5289479" y="2803283"/>
                  <a:pt x="4950472" y="2916280"/>
                </a:cubicBezTo>
                <a:cubicBezTo>
                  <a:pt x="4950472" y="2916280"/>
                  <a:pt x="4950472" y="2916280"/>
                  <a:pt x="4385459" y="3085775"/>
                </a:cubicBezTo>
                <a:cubicBezTo>
                  <a:pt x="4046452" y="3255270"/>
                  <a:pt x="3650943" y="3029276"/>
                  <a:pt x="3537941" y="2690286"/>
                </a:cubicBezTo>
                <a:cubicBezTo>
                  <a:pt x="3537941" y="2690286"/>
                  <a:pt x="3537941" y="2690286"/>
                  <a:pt x="3537941" y="2633788"/>
                </a:cubicBezTo>
                <a:cubicBezTo>
                  <a:pt x="3424939" y="2351296"/>
                  <a:pt x="3594442" y="1955807"/>
                  <a:pt x="3933450" y="1842811"/>
                </a:cubicBezTo>
                <a:cubicBezTo>
                  <a:pt x="3933450" y="1842811"/>
                  <a:pt x="3933450" y="1842811"/>
                  <a:pt x="8736055" y="147860"/>
                </a:cubicBezTo>
                <a:cubicBezTo>
                  <a:pt x="9075062" y="34863"/>
                  <a:pt x="9414070" y="204358"/>
                  <a:pt x="9527072" y="543348"/>
                </a:cubicBezTo>
                <a:cubicBezTo>
                  <a:pt x="9527072" y="543348"/>
                  <a:pt x="9527072" y="543348"/>
                  <a:pt x="9583573" y="599847"/>
                </a:cubicBezTo>
                <a:cubicBezTo>
                  <a:pt x="9696576" y="938837"/>
                  <a:pt x="10035583" y="1108332"/>
                  <a:pt x="10374591" y="995335"/>
                </a:cubicBezTo>
                <a:cubicBezTo>
                  <a:pt x="10374591" y="995335"/>
                  <a:pt x="10374591" y="995335"/>
                  <a:pt x="13086649" y="34863"/>
                </a:cubicBezTo>
                <a:cubicBezTo>
                  <a:pt x="13171401" y="6614"/>
                  <a:pt x="13256153" y="-3980"/>
                  <a:pt x="13338257" y="1317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036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027237" y="1981200"/>
            <a:ext cx="8228317" cy="5233541"/>
          </a:xfrm>
          <a:custGeom>
            <a:avLst/>
            <a:gdLst>
              <a:gd name="connsiteX0" fmla="*/ 7785175 w 9904717"/>
              <a:gd name="connsiteY0" fmla="*/ 2170 h 6299799"/>
              <a:gd name="connsiteX1" fmla="*/ 9788079 w 9904717"/>
              <a:gd name="connsiteY1" fmla="*/ 1474506 h 6299799"/>
              <a:gd name="connsiteX2" fmla="*/ 8402585 w 9904717"/>
              <a:gd name="connsiteY2" fmla="*/ 4355125 h 6299799"/>
              <a:gd name="connsiteX3" fmla="*/ 3026874 w 9904717"/>
              <a:gd name="connsiteY3" fmla="*/ 6183209 h 6299799"/>
              <a:gd name="connsiteX4" fmla="*/ 145050 w 9904717"/>
              <a:gd name="connsiteY4" fmla="*/ 4798297 h 6299799"/>
              <a:gd name="connsiteX5" fmla="*/ 1475123 w 9904717"/>
              <a:gd name="connsiteY5" fmla="*/ 1917678 h 6299799"/>
              <a:gd name="connsiteX6" fmla="*/ 6906253 w 9904717"/>
              <a:gd name="connsiteY6" fmla="*/ 144989 h 6299799"/>
              <a:gd name="connsiteX7" fmla="*/ 7785175 w 9904717"/>
              <a:gd name="connsiteY7" fmla="*/ 2170 h 629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4717" h="6299799">
                <a:moveTo>
                  <a:pt x="7785175" y="2170"/>
                </a:moveTo>
                <a:cubicBezTo>
                  <a:pt x="8655438" y="41121"/>
                  <a:pt x="9455560" y="602011"/>
                  <a:pt x="9788079" y="1474506"/>
                </a:cubicBezTo>
                <a:cubicBezTo>
                  <a:pt x="10176015" y="2637832"/>
                  <a:pt x="9566399" y="3967349"/>
                  <a:pt x="8402585" y="4355125"/>
                </a:cubicBezTo>
                <a:cubicBezTo>
                  <a:pt x="8402585" y="4355125"/>
                  <a:pt x="8402585" y="4355125"/>
                  <a:pt x="3026874" y="6183209"/>
                </a:cubicBezTo>
                <a:cubicBezTo>
                  <a:pt x="1863061" y="6570985"/>
                  <a:pt x="532988" y="5961623"/>
                  <a:pt x="145050" y="4798297"/>
                </a:cubicBezTo>
                <a:cubicBezTo>
                  <a:pt x="-298308" y="3634970"/>
                  <a:pt x="311309" y="2360850"/>
                  <a:pt x="1475123" y="1917678"/>
                </a:cubicBezTo>
                <a:cubicBezTo>
                  <a:pt x="1475123" y="1917678"/>
                  <a:pt x="1475123" y="1917678"/>
                  <a:pt x="6906253" y="144989"/>
                </a:cubicBezTo>
                <a:cubicBezTo>
                  <a:pt x="7197207" y="34196"/>
                  <a:pt x="7495087" y="-10813"/>
                  <a:pt x="7785175" y="217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027237" y="6553742"/>
            <a:ext cx="8228317" cy="5233541"/>
          </a:xfrm>
          <a:custGeom>
            <a:avLst/>
            <a:gdLst>
              <a:gd name="connsiteX0" fmla="*/ 7785175 w 9904717"/>
              <a:gd name="connsiteY0" fmla="*/ 2170 h 6299799"/>
              <a:gd name="connsiteX1" fmla="*/ 9788079 w 9904717"/>
              <a:gd name="connsiteY1" fmla="*/ 1474506 h 6299799"/>
              <a:gd name="connsiteX2" fmla="*/ 8402585 w 9904717"/>
              <a:gd name="connsiteY2" fmla="*/ 4355125 h 6299799"/>
              <a:gd name="connsiteX3" fmla="*/ 3026874 w 9904717"/>
              <a:gd name="connsiteY3" fmla="*/ 6183209 h 6299799"/>
              <a:gd name="connsiteX4" fmla="*/ 145050 w 9904717"/>
              <a:gd name="connsiteY4" fmla="*/ 4798297 h 6299799"/>
              <a:gd name="connsiteX5" fmla="*/ 1475123 w 9904717"/>
              <a:gd name="connsiteY5" fmla="*/ 1917678 h 6299799"/>
              <a:gd name="connsiteX6" fmla="*/ 6906253 w 9904717"/>
              <a:gd name="connsiteY6" fmla="*/ 144989 h 6299799"/>
              <a:gd name="connsiteX7" fmla="*/ 7785175 w 9904717"/>
              <a:gd name="connsiteY7" fmla="*/ 2170 h 629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4717" h="6299799">
                <a:moveTo>
                  <a:pt x="7785175" y="2170"/>
                </a:moveTo>
                <a:cubicBezTo>
                  <a:pt x="8655438" y="41121"/>
                  <a:pt x="9455560" y="602011"/>
                  <a:pt x="9788079" y="1474506"/>
                </a:cubicBezTo>
                <a:cubicBezTo>
                  <a:pt x="10176015" y="2637832"/>
                  <a:pt x="9566399" y="3967349"/>
                  <a:pt x="8402585" y="4355125"/>
                </a:cubicBezTo>
                <a:cubicBezTo>
                  <a:pt x="8402585" y="4355125"/>
                  <a:pt x="8402585" y="4355125"/>
                  <a:pt x="3026874" y="6183209"/>
                </a:cubicBezTo>
                <a:cubicBezTo>
                  <a:pt x="1863061" y="6570985"/>
                  <a:pt x="532988" y="5961623"/>
                  <a:pt x="145050" y="4798297"/>
                </a:cubicBezTo>
                <a:cubicBezTo>
                  <a:pt x="-298308" y="3634970"/>
                  <a:pt x="311309" y="2360850"/>
                  <a:pt x="1475123" y="1917678"/>
                </a:cubicBezTo>
                <a:cubicBezTo>
                  <a:pt x="1475123" y="1917678"/>
                  <a:pt x="1475123" y="1917678"/>
                  <a:pt x="6906253" y="144989"/>
                </a:cubicBezTo>
                <a:cubicBezTo>
                  <a:pt x="7197207" y="34196"/>
                  <a:pt x="7495087" y="-10813"/>
                  <a:pt x="7785175" y="217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97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945645" y="2743200"/>
            <a:ext cx="13312192" cy="744429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81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9634216" y="1600200"/>
            <a:ext cx="5651821" cy="5648220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326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335295" y="3200400"/>
            <a:ext cx="5184671" cy="697887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986566" y="3200400"/>
            <a:ext cx="5184671" cy="697887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0710966" y="3200400"/>
            <a:ext cx="5184671" cy="697887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35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3225566" y="3200400"/>
            <a:ext cx="5184671" cy="697887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7876837" y="3200400"/>
            <a:ext cx="5184671" cy="6978870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01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2408237" y="1219200"/>
            <a:ext cx="8305800" cy="11180092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2255837" y="3962400"/>
            <a:ext cx="8458200" cy="4800600"/>
          </a:xfrm>
          <a:custGeom>
            <a:avLst/>
            <a:gdLst>
              <a:gd name="connsiteX0" fmla="*/ 0 w 8458200"/>
              <a:gd name="connsiteY0" fmla="*/ 0 h 4800600"/>
              <a:gd name="connsiteX1" fmla="*/ 8458200 w 8458200"/>
              <a:gd name="connsiteY1" fmla="*/ 0 h 4800600"/>
              <a:gd name="connsiteX2" fmla="*/ 8458200 w 8458200"/>
              <a:gd name="connsiteY2" fmla="*/ 4800600 h 4800600"/>
              <a:gd name="connsiteX3" fmla="*/ 0 w 84582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4800600">
                <a:moveTo>
                  <a:pt x="0" y="0"/>
                </a:moveTo>
                <a:lnTo>
                  <a:pt x="8458200" y="0"/>
                </a:lnTo>
                <a:lnTo>
                  <a:pt x="8458200" y="4800600"/>
                </a:lnTo>
                <a:lnTo>
                  <a:pt x="0" y="4800600"/>
                </a:lnTo>
                <a:close/>
              </a:path>
            </a:pathLst>
          </a:custGeom>
        </p:spPr>
      </p:sp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13685837" y="3962400"/>
            <a:ext cx="8458200" cy="4800600"/>
          </a:xfrm>
          <a:custGeom>
            <a:avLst/>
            <a:gdLst>
              <a:gd name="connsiteX0" fmla="*/ 0 w 8458200"/>
              <a:gd name="connsiteY0" fmla="*/ 0 h 4800600"/>
              <a:gd name="connsiteX1" fmla="*/ 8458200 w 8458200"/>
              <a:gd name="connsiteY1" fmla="*/ 0 h 4800600"/>
              <a:gd name="connsiteX2" fmla="*/ 8458200 w 8458200"/>
              <a:gd name="connsiteY2" fmla="*/ 4800600 h 4800600"/>
              <a:gd name="connsiteX3" fmla="*/ 0 w 84582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4800600">
                <a:moveTo>
                  <a:pt x="0" y="0"/>
                </a:moveTo>
                <a:lnTo>
                  <a:pt x="8458200" y="0"/>
                </a:lnTo>
                <a:lnTo>
                  <a:pt x="8458200" y="4800600"/>
                </a:lnTo>
                <a:lnTo>
                  <a:pt x="0" y="48006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0380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655637" y="152400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5"/>
          </p:nvPr>
        </p:nvSpPr>
        <p:spPr>
          <a:xfrm>
            <a:off x="3322637" y="5638800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6"/>
          </p:nvPr>
        </p:nvSpPr>
        <p:spPr>
          <a:xfrm>
            <a:off x="1722437" y="8533279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21662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4"/>
          </p:nvPr>
        </p:nvSpPr>
        <p:spPr>
          <a:xfrm>
            <a:off x="12890083" y="44495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5"/>
          </p:nvPr>
        </p:nvSpPr>
        <p:spPr>
          <a:xfrm>
            <a:off x="12916429" y="5603134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6"/>
          </p:nvPr>
        </p:nvSpPr>
        <p:spPr>
          <a:xfrm>
            <a:off x="11061283" y="8386975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7894637" y="8234575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7" name="ตัวแทนรูปภาพ 21"/>
          <p:cNvSpPr>
            <a:spLocks noGrp="1"/>
          </p:cNvSpPr>
          <p:nvPr>
            <p:ph type="pic" sz="quarter" idx="18"/>
          </p:nvPr>
        </p:nvSpPr>
        <p:spPr>
          <a:xfrm>
            <a:off x="7944491" y="2748175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8" name="ตัวแทนรูปภาพ 21"/>
          <p:cNvSpPr>
            <a:spLocks noGrp="1"/>
          </p:cNvSpPr>
          <p:nvPr>
            <p:ph type="pic" sz="quarter" idx="19"/>
          </p:nvPr>
        </p:nvSpPr>
        <p:spPr>
          <a:xfrm>
            <a:off x="9861021" y="4975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6172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7967010" y="-33974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4770437" y="-40641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2"/>
          </p:nvPr>
        </p:nvSpPr>
        <p:spPr>
          <a:xfrm>
            <a:off x="9491010" y="5790079"/>
            <a:ext cx="8766827" cy="79259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7933256" y="5519253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203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13762037" y="136714"/>
            <a:ext cx="5901154" cy="5335121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3" name="ตัวแทนรูปภาพ 21"/>
          <p:cNvSpPr>
            <a:spLocks noGrp="1"/>
          </p:cNvSpPr>
          <p:nvPr>
            <p:ph type="pic" sz="quarter" idx="11"/>
          </p:nvPr>
        </p:nvSpPr>
        <p:spPr>
          <a:xfrm>
            <a:off x="10637837" y="18288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4" name="ตัวแทนรูปภาพ 21"/>
          <p:cNvSpPr>
            <a:spLocks noGrp="1"/>
          </p:cNvSpPr>
          <p:nvPr>
            <p:ph type="pic" sz="quarter" idx="13"/>
          </p:nvPr>
        </p:nvSpPr>
        <p:spPr>
          <a:xfrm>
            <a:off x="13728283" y="5689941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1"/>
          <p:cNvSpPr>
            <a:spLocks noGrp="1"/>
          </p:cNvSpPr>
          <p:nvPr>
            <p:ph type="pic" sz="quarter" idx="17"/>
          </p:nvPr>
        </p:nvSpPr>
        <p:spPr>
          <a:xfrm>
            <a:off x="16962437" y="18288"/>
            <a:ext cx="5874808" cy="5374641"/>
          </a:xfrm>
          <a:custGeom>
            <a:avLst/>
            <a:gdLst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0 w 15171208"/>
              <a:gd name="connsiteY3" fmla="*/ 13716000 h 13716000"/>
              <a:gd name="connsiteX0" fmla="*/ 0 w 15171208"/>
              <a:gd name="connsiteY0" fmla="*/ 13716000 h 13716000"/>
              <a:gd name="connsiteX1" fmla="*/ 7585604 w 15171208"/>
              <a:gd name="connsiteY1" fmla="*/ 0 h 13716000"/>
              <a:gd name="connsiteX2" fmla="*/ 15171208 w 15171208"/>
              <a:gd name="connsiteY2" fmla="*/ 13716000 h 13716000"/>
              <a:gd name="connsiteX3" fmla="*/ 7463896 w 15171208"/>
              <a:gd name="connsiteY3" fmla="*/ 13682134 h 13716000"/>
              <a:gd name="connsiteX4" fmla="*/ 0 w 15171208"/>
              <a:gd name="connsiteY4" fmla="*/ 13716000 h 13716000"/>
              <a:gd name="connsiteX0" fmla="*/ 0 w 15577608"/>
              <a:gd name="connsiteY0" fmla="*/ 13716000 h 13716000"/>
              <a:gd name="connsiteX1" fmla="*/ 7585604 w 15577608"/>
              <a:gd name="connsiteY1" fmla="*/ 0 h 13716000"/>
              <a:gd name="connsiteX2" fmla="*/ 15577608 w 15577608"/>
              <a:gd name="connsiteY2" fmla="*/ 67734 h 13716000"/>
              <a:gd name="connsiteX3" fmla="*/ 7463896 w 15577608"/>
              <a:gd name="connsiteY3" fmla="*/ 13682134 h 13716000"/>
              <a:gd name="connsiteX4" fmla="*/ 0 w 15577608"/>
              <a:gd name="connsiteY4" fmla="*/ 13716000 h 13716000"/>
              <a:gd name="connsiteX0" fmla="*/ 0 w 15306675"/>
              <a:gd name="connsiteY0" fmla="*/ 0 h 13682134"/>
              <a:gd name="connsiteX1" fmla="*/ 7314671 w 15306675"/>
              <a:gd name="connsiteY1" fmla="*/ 0 h 13682134"/>
              <a:gd name="connsiteX2" fmla="*/ 15306675 w 15306675"/>
              <a:gd name="connsiteY2" fmla="*/ 67734 h 13682134"/>
              <a:gd name="connsiteX3" fmla="*/ 7192963 w 15306675"/>
              <a:gd name="connsiteY3" fmla="*/ 13682134 h 13682134"/>
              <a:gd name="connsiteX4" fmla="*/ 0 w 15306675"/>
              <a:gd name="connsiteY4" fmla="*/ 0 h 13682134"/>
              <a:gd name="connsiteX0" fmla="*/ 0 w 15306675"/>
              <a:gd name="connsiteY0" fmla="*/ 0 h 14020800"/>
              <a:gd name="connsiteX1" fmla="*/ 7314671 w 15306675"/>
              <a:gd name="connsiteY1" fmla="*/ 0 h 14020800"/>
              <a:gd name="connsiteX2" fmla="*/ 15306675 w 15306675"/>
              <a:gd name="connsiteY2" fmla="*/ 67734 h 14020800"/>
              <a:gd name="connsiteX3" fmla="*/ 7531630 w 15306675"/>
              <a:gd name="connsiteY3" fmla="*/ 14020800 h 14020800"/>
              <a:gd name="connsiteX4" fmla="*/ 0 w 15306675"/>
              <a:gd name="connsiteY4" fmla="*/ 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101600 h 14020800"/>
              <a:gd name="connsiteX1" fmla="*/ 7111471 w 15103475"/>
              <a:gd name="connsiteY1" fmla="*/ 0 h 14020800"/>
              <a:gd name="connsiteX2" fmla="*/ 15103475 w 15103475"/>
              <a:gd name="connsiteY2" fmla="*/ 67734 h 14020800"/>
              <a:gd name="connsiteX3" fmla="*/ 7328430 w 15103475"/>
              <a:gd name="connsiteY3" fmla="*/ 14020800 h 14020800"/>
              <a:gd name="connsiteX4" fmla="*/ 0 w 15103475"/>
              <a:gd name="connsiteY4" fmla="*/ 101600 h 14020800"/>
              <a:gd name="connsiteX0" fmla="*/ 0 w 15103475"/>
              <a:gd name="connsiteY0" fmla="*/ 33866 h 13953066"/>
              <a:gd name="connsiteX1" fmla="*/ 7721071 w 15103475"/>
              <a:gd name="connsiteY1" fmla="*/ 65362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7314671 w 15103475"/>
              <a:gd name="connsiteY1" fmla="*/ 33866 h 13953066"/>
              <a:gd name="connsiteX2" fmla="*/ 15103475 w 15103475"/>
              <a:gd name="connsiteY2" fmla="*/ 0 h 13953066"/>
              <a:gd name="connsiteX3" fmla="*/ 7328430 w 15103475"/>
              <a:gd name="connsiteY3" fmla="*/ 13953066 h 13953066"/>
              <a:gd name="connsiteX4" fmla="*/ 0 w 15103475"/>
              <a:gd name="connsiteY4" fmla="*/ 33866 h 13953066"/>
              <a:gd name="connsiteX0" fmla="*/ 0 w 15103475"/>
              <a:gd name="connsiteY0" fmla="*/ 33866 h 13953066"/>
              <a:gd name="connsiteX1" fmla="*/ 15103475 w 15103475"/>
              <a:gd name="connsiteY1" fmla="*/ 0 h 13953066"/>
              <a:gd name="connsiteX2" fmla="*/ 7328430 w 15103475"/>
              <a:gd name="connsiteY2" fmla="*/ 13953066 h 13953066"/>
              <a:gd name="connsiteX3" fmla="*/ 0 w 15103475"/>
              <a:gd name="connsiteY3" fmla="*/ 33866 h 13953066"/>
              <a:gd name="connsiteX0" fmla="*/ 0 w 15103475"/>
              <a:gd name="connsiteY0" fmla="*/ 33866 h 13817600"/>
              <a:gd name="connsiteX1" fmla="*/ 15103475 w 15103475"/>
              <a:gd name="connsiteY1" fmla="*/ 0 h 13817600"/>
              <a:gd name="connsiteX2" fmla="*/ 7396164 w 15103475"/>
              <a:gd name="connsiteY2" fmla="*/ 13817600 h 13817600"/>
              <a:gd name="connsiteX3" fmla="*/ 0 w 15103475"/>
              <a:gd name="connsiteY3" fmla="*/ 33866 h 138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475" h="13817600">
                <a:moveTo>
                  <a:pt x="0" y="33866"/>
                </a:moveTo>
                <a:lnTo>
                  <a:pt x="15103475" y="0"/>
                </a:lnTo>
                <a:lnTo>
                  <a:pt x="7396164" y="13817600"/>
                </a:lnTo>
                <a:lnTo>
                  <a:pt x="0" y="33866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68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4524037" y="1219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4524037" y="70470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51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22558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74374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4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2558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72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8567837" y="3249453"/>
            <a:ext cx="8318400" cy="7266147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0" y="7239000"/>
            <a:ext cx="18867437" cy="6477650"/>
          </a:xfrm>
          <a:prstGeom prst="triangle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097393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ภาพ 21"/>
          <p:cNvSpPr>
            <a:spLocks noGrp="1"/>
          </p:cNvSpPr>
          <p:nvPr>
            <p:ph type="pic" sz="quarter" idx="10"/>
          </p:nvPr>
        </p:nvSpPr>
        <p:spPr>
          <a:xfrm>
            <a:off x="0" y="1828800"/>
            <a:ext cx="23970338" cy="11841480"/>
          </a:xfrm>
          <a:custGeom>
            <a:avLst/>
            <a:gdLst>
              <a:gd name="connsiteX0" fmla="*/ 0 w 23970338"/>
              <a:gd name="connsiteY0" fmla="*/ 8229600 h 8229600"/>
              <a:gd name="connsiteX1" fmla="*/ 11985169 w 23970338"/>
              <a:gd name="connsiteY1" fmla="*/ 0 h 8229600"/>
              <a:gd name="connsiteX2" fmla="*/ 23970338 w 23970338"/>
              <a:gd name="connsiteY2" fmla="*/ 8229600 h 8229600"/>
              <a:gd name="connsiteX3" fmla="*/ 0 w 23970338"/>
              <a:gd name="connsiteY3" fmla="*/ 8229600 h 8229600"/>
              <a:gd name="connsiteX0" fmla="*/ 0 w 23970338"/>
              <a:gd name="connsiteY0" fmla="*/ 11841480 h 11841480"/>
              <a:gd name="connsiteX1" fmla="*/ 19026049 w 23970338"/>
              <a:gd name="connsiteY1" fmla="*/ 0 h 11841480"/>
              <a:gd name="connsiteX2" fmla="*/ 23970338 w 23970338"/>
              <a:gd name="connsiteY2" fmla="*/ 11841480 h 11841480"/>
              <a:gd name="connsiteX3" fmla="*/ 0 w 23970338"/>
              <a:gd name="connsiteY3" fmla="*/ 11841480 h 1184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0338" h="11841480">
                <a:moveTo>
                  <a:pt x="0" y="11841480"/>
                </a:moveTo>
                <a:lnTo>
                  <a:pt x="19026049" y="0"/>
                </a:lnTo>
                <a:lnTo>
                  <a:pt x="23970338" y="11841480"/>
                </a:lnTo>
                <a:lnTo>
                  <a:pt x="0" y="11841480"/>
                </a:lnTo>
                <a:close/>
              </a:path>
            </a:pathLst>
          </a:cu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3647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1182228" y="1600200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846637" y="7436801"/>
            <a:ext cx="11647609" cy="5440999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11783363"/>
              <a:gd name="connsiteY0" fmla="*/ 13771 h 4829989"/>
              <a:gd name="connsiteX1" fmla="*/ 6343374 w 11783363"/>
              <a:gd name="connsiteY1" fmla="*/ 38533 h 4829989"/>
              <a:gd name="connsiteX2" fmla="*/ 11783363 w 11783363"/>
              <a:gd name="connsiteY2" fmla="*/ 0 h 4829989"/>
              <a:gd name="connsiteX3" fmla="*/ 6343374 w 11783363"/>
              <a:gd name="connsiteY3" fmla="*/ 4829989 h 4829989"/>
              <a:gd name="connsiteX4" fmla="*/ 1698748 w 11783363"/>
              <a:gd name="connsiteY4" fmla="*/ 4805227 h 4829989"/>
              <a:gd name="connsiteX5" fmla="*/ 0 w 11783363"/>
              <a:gd name="connsiteY5" fmla="*/ 2392943 h 4829989"/>
              <a:gd name="connsiteX6" fmla="*/ 1771538 w 11783363"/>
              <a:gd name="connsiteY6" fmla="*/ 13771 h 4829989"/>
              <a:gd name="connsiteX0" fmla="*/ 1771538 w 11783363"/>
              <a:gd name="connsiteY0" fmla="*/ 13771 h 4829989"/>
              <a:gd name="connsiteX1" fmla="*/ 11783363 w 11783363"/>
              <a:gd name="connsiteY1" fmla="*/ 0 h 4829989"/>
              <a:gd name="connsiteX2" fmla="*/ 6343374 w 11783363"/>
              <a:gd name="connsiteY2" fmla="*/ 4829989 h 4829989"/>
              <a:gd name="connsiteX3" fmla="*/ 1698748 w 11783363"/>
              <a:gd name="connsiteY3" fmla="*/ 4805227 h 4829989"/>
              <a:gd name="connsiteX4" fmla="*/ 0 w 11783363"/>
              <a:gd name="connsiteY4" fmla="*/ 2392943 h 4829989"/>
              <a:gd name="connsiteX5" fmla="*/ 1771538 w 11783363"/>
              <a:gd name="connsiteY5" fmla="*/ 13771 h 4829989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3505406 w 15288769"/>
              <a:gd name="connsiteY4" fmla="*/ 2392943 h 4850332"/>
              <a:gd name="connsiteX5" fmla="*/ 5276944 w 15288769"/>
              <a:gd name="connsiteY5" fmla="*/ 13771 h 4850332"/>
              <a:gd name="connsiteX0" fmla="*/ 5276944 w 15288769"/>
              <a:gd name="connsiteY0" fmla="*/ 13771 h 4850332"/>
              <a:gd name="connsiteX1" fmla="*/ 15288769 w 15288769"/>
              <a:gd name="connsiteY1" fmla="*/ 0 h 4850332"/>
              <a:gd name="connsiteX2" fmla="*/ 9848780 w 15288769"/>
              <a:gd name="connsiteY2" fmla="*/ 4829989 h 4850332"/>
              <a:gd name="connsiteX3" fmla="*/ 0 w 15288769"/>
              <a:gd name="connsiteY3" fmla="*/ 4850332 h 4850332"/>
              <a:gd name="connsiteX4" fmla="*/ 5276944 w 15288769"/>
              <a:gd name="connsiteY4" fmla="*/ 13771 h 4850332"/>
              <a:gd name="connsiteX0" fmla="*/ 5442681 w 15288769"/>
              <a:gd name="connsiteY0" fmla="*/ 0 h 4859113"/>
              <a:gd name="connsiteX1" fmla="*/ 15288769 w 15288769"/>
              <a:gd name="connsiteY1" fmla="*/ 8781 h 4859113"/>
              <a:gd name="connsiteX2" fmla="*/ 9848780 w 15288769"/>
              <a:gd name="connsiteY2" fmla="*/ 4838770 h 4859113"/>
              <a:gd name="connsiteX3" fmla="*/ 0 w 15288769"/>
              <a:gd name="connsiteY3" fmla="*/ 4859113 h 4859113"/>
              <a:gd name="connsiteX4" fmla="*/ 5442681 w 15288769"/>
              <a:gd name="connsiteY4" fmla="*/ 0 h 4859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8769" h="4859113">
                <a:moveTo>
                  <a:pt x="5442681" y="0"/>
                </a:moveTo>
                <a:lnTo>
                  <a:pt x="15288769" y="8781"/>
                </a:lnTo>
                <a:lnTo>
                  <a:pt x="9848780" y="4838770"/>
                </a:lnTo>
                <a:lnTo>
                  <a:pt x="0" y="4859113"/>
                </a:lnTo>
                <a:lnTo>
                  <a:pt x="5442681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6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11218408" y="3581400"/>
            <a:ext cx="9935029" cy="5638800"/>
          </a:xfrm>
          <a:custGeom>
            <a:avLst/>
            <a:gdLst>
              <a:gd name="connsiteX0" fmla="*/ 0 w 8458200"/>
              <a:gd name="connsiteY0" fmla="*/ 0 h 4800600"/>
              <a:gd name="connsiteX1" fmla="*/ 8458200 w 8458200"/>
              <a:gd name="connsiteY1" fmla="*/ 0 h 4800600"/>
              <a:gd name="connsiteX2" fmla="*/ 8458200 w 8458200"/>
              <a:gd name="connsiteY2" fmla="*/ 4800600 h 4800600"/>
              <a:gd name="connsiteX3" fmla="*/ 0 w 84582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4800600">
                <a:moveTo>
                  <a:pt x="0" y="0"/>
                </a:moveTo>
                <a:lnTo>
                  <a:pt x="8458200" y="0"/>
                </a:lnTo>
                <a:lnTo>
                  <a:pt x="8458200" y="4800600"/>
                </a:lnTo>
                <a:lnTo>
                  <a:pt x="0" y="48006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7965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518688" y="3101898"/>
            <a:ext cx="5919749" cy="4899102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119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3422831"/>
            <a:ext cx="13228636" cy="739756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8462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23675" cy="139446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4379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136041" y="3185"/>
            <a:ext cx="12165409" cy="1371281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7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68235" cy="13716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56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8675648" cy="13716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6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7239000"/>
            <a:ext cx="12188825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188825" y="7239000"/>
            <a:ext cx="12188825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58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06363" y="7086601"/>
            <a:ext cx="12344399" cy="67055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2238037" y="-76199"/>
            <a:ext cx="12085637" cy="71627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61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37798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0250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37798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14282837" y="1219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4282837" y="70470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80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9342437" y="1143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45876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9342437" y="69708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4084637" y="40386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5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2713037" y="2895600"/>
            <a:ext cx="5338660" cy="7176558"/>
          </a:xfrm>
          <a:custGeom>
            <a:avLst/>
            <a:gdLst>
              <a:gd name="connsiteX0" fmla="*/ 0 w 4648200"/>
              <a:gd name="connsiteY0" fmla="*/ 0 h 6248400"/>
              <a:gd name="connsiteX1" fmla="*/ 4648200 w 4648200"/>
              <a:gd name="connsiteY1" fmla="*/ 0 h 6248400"/>
              <a:gd name="connsiteX2" fmla="*/ 4648200 w 4648200"/>
              <a:gd name="connsiteY2" fmla="*/ 6248400 h 6248400"/>
              <a:gd name="connsiteX3" fmla="*/ 0 w 46482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248400">
                <a:moveTo>
                  <a:pt x="0" y="0"/>
                </a:moveTo>
                <a:lnTo>
                  <a:pt x="4648200" y="0"/>
                </a:lnTo>
                <a:lnTo>
                  <a:pt x="4648200" y="6248400"/>
                </a:lnTo>
                <a:lnTo>
                  <a:pt x="0" y="6248400"/>
                </a:lnTo>
                <a:close/>
              </a:path>
            </a:pathLst>
          </a:custGeom>
        </p:spPr>
      </p:sp>
      <p:sp>
        <p:nvSpPr>
          <p:cNvPr id="5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11090377" y="2909047"/>
            <a:ext cx="5338660" cy="7176558"/>
          </a:xfrm>
          <a:custGeom>
            <a:avLst/>
            <a:gdLst>
              <a:gd name="connsiteX0" fmla="*/ 0 w 4648200"/>
              <a:gd name="connsiteY0" fmla="*/ 0 h 6248400"/>
              <a:gd name="connsiteX1" fmla="*/ 4648200 w 4648200"/>
              <a:gd name="connsiteY1" fmla="*/ 0 h 6248400"/>
              <a:gd name="connsiteX2" fmla="*/ 4648200 w 4648200"/>
              <a:gd name="connsiteY2" fmla="*/ 6248400 h 6248400"/>
              <a:gd name="connsiteX3" fmla="*/ 0 w 46482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248400">
                <a:moveTo>
                  <a:pt x="0" y="0"/>
                </a:moveTo>
                <a:lnTo>
                  <a:pt x="4648200" y="0"/>
                </a:lnTo>
                <a:lnTo>
                  <a:pt x="4648200" y="6248400"/>
                </a:lnTo>
                <a:lnTo>
                  <a:pt x="0" y="6248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85085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11692037" y="3505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6446837" y="6437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189037" y="35052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16949837" y="6437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67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9228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5654437" y="4230524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493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8034437" y="14478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2776637" y="4191000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7958237" y="7199476"/>
            <a:ext cx="6413400" cy="5602124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840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53838" cy="89154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524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5791200"/>
            <a:ext cx="24349075" cy="7920037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01507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10028236" y="-68110"/>
            <a:ext cx="14295439" cy="13789506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5210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7239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8040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24323675" cy="47244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5175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2971800"/>
            <a:ext cx="20543837" cy="67056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27198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1157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48684" y="7848600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09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1"/>
          </p:nvPr>
        </p:nvSpPr>
        <p:spPr>
          <a:xfrm>
            <a:off x="14752637" y="2209800"/>
            <a:ext cx="6786460" cy="9122781"/>
          </a:xfrm>
          <a:custGeom>
            <a:avLst/>
            <a:gdLst>
              <a:gd name="connsiteX0" fmla="*/ 0 w 4648200"/>
              <a:gd name="connsiteY0" fmla="*/ 0 h 6248400"/>
              <a:gd name="connsiteX1" fmla="*/ 4648200 w 4648200"/>
              <a:gd name="connsiteY1" fmla="*/ 0 h 6248400"/>
              <a:gd name="connsiteX2" fmla="*/ 4648200 w 4648200"/>
              <a:gd name="connsiteY2" fmla="*/ 6248400 h 6248400"/>
              <a:gd name="connsiteX3" fmla="*/ 0 w 46482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248400">
                <a:moveTo>
                  <a:pt x="0" y="0"/>
                </a:moveTo>
                <a:lnTo>
                  <a:pt x="4648200" y="0"/>
                </a:lnTo>
                <a:lnTo>
                  <a:pt x="4648200" y="6248400"/>
                </a:lnTo>
                <a:lnTo>
                  <a:pt x="0" y="6248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79567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22753" y="2819400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2778847" y="2827867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-52916" y="8128001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12748684" y="8136468"/>
            <a:ext cx="11544828" cy="4004734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1544828 w 12771436"/>
              <a:gd name="connsiteY2" fmla="*/ 8467 h 3962400"/>
              <a:gd name="connsiteX3" fmla="*/ 12111036 w 12771436"/>
              <a:gd name="connsiteY3" fmla="*/ 0 h 3962400"/>
              <a:gd name="connsiteX4" fmla="*/ 12771436 w 12771436"/>
              <a:gd name="connsiteY4" fmla="*/ 660400 h 3962400"/>
              <a:gd name="connsiteX5" fmla="*/ 12771436 w 12771436"/>
              <a:gd name="connsiteY5" fmla="*/ 3302000 h 3962400"/>
              <a:gd name="connsiteX6" fmla="*/ 12111036 w 12771436"/>
              <a:gd name="connsiteY6" fmla="*/ 3962400 h 3962400"/>
              <a:gd name="connsiteX7" fmla="*/ 660400 w 12771436"/>
              <a:gd name="connsiteY7" fmla="*/ 3962400 h 3962400"/>
              <a:gd name="connsiteX8" fmla="*/ 0 w 12771436"/>
              <a:gd name="connsiteY8" fmla="*/ 3302000 h 3962400"/>
              <a:gd name="connsiteX9" fmla="*/ 0 w 12771436"/>
              <a:gd name="connsiteY9" fmla="*/ 660400 h 3962400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111036 w 12771436"/>
              <a:gd name="connsiteY3" fmla="*/ 0 h 3970867"/>
              <a:gd name="connsiteX4" fmla="*/ 12771436 w 12771436"/>
              <a:gd name="connsiteY4" fmla="*/ 660400 h 3970867"/>
              <a:gd name="connsiteX5" fmla="*/ 12771436 w 12771436"/>
              <a:gd name="connsiteY5" fmla="*/ 3302000 h 3970867"/>
              <a:gd name="connsiteX6" fmla="*/ 12111036 w 12771436"/>
              <a:gd name="connsiteY6" fmla="*/ 3962400 h 3970867"/>
              <a:gd name="connsiteX7" fmla="*/ 11680294 w 12771436"/>
              <a:gd name="connsiteY7" fmla="*/ 3970867 h 3970867"/>
              <a:gd name="connsiteX8" fmla="*/ 660400 w 12771436"/>
              <a:gd name="connsiteY8" fmla="*/ 3962400 h 3970867"/>
              <a:gd name="connsiteX9" fmla="*/ 0 w 12771436"/>
              <a:gd name="connsiteY9" fmla="*/ 3302000 h 3970867"/>
              <a:gd name="connsiteX10" fmla="*/ 0 w 12771436"/>
              <a:gd name="connsiteY10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660400 h 3970867"/>
              <a:gd name="connsiteX4" fmla="*/ 12771436 w 12771436"/>
              <a:gd name="connsiteY4" fmla="*/ 3302000 h 3970867"/>
              <a:gd name="connsiteX5" fmla="*/ 12111036 w 12771436"/>
              <a:gd name="connsiteY5" fmla="*/ 3962400 h 3970867"/>
              <a:gd name="connsiteX6" fmla="*/ 11680294 w 12771436"/>
              <a:gd name="connsiteY6" fmla="*/ 3970867 h 3970867"/>
              <a:gd name="connsiteX7" fmla="*/ 660400 w 12771436"/>
              <a:gd name="connsiteY7" fmla="*/ 3962400 h 3970867"/>
              <a:gd name="connsiteX8" fmla="*/ 0 w 12771436"/>
              <a:gd name="connsiteY8" fmla="*/ 3302000 h 3970867"/>
              <a:gd name="connsiteX9" fmla="*/ 0 w 12771436"/>
              <a:gd name="connsiteY9" fmla="*/ 660400 h 3970867"/>
              <a:gd name="connsiteX0" fmla="*/ 0 w 12771436"/>
              <a:gd name="connsiteY0" fmla="*/ 660400 h 3970867"/>
              <a:gd name="connsiteX1" fmla="*/ 660400 w 12771436"/>
              <a:gd name="connsiteY1" fmla="*/ 0 h 3970867"/>
              <a:gd name="connsiteX2" fmla="*/ 11544828 w 12771436"/>
              <a:gd name="connsiteY2" fmla="*/ 8467 h 3970867"/>
              <a:gd name="connsiteX3" fmla="*/ 12771436 w 12771436"/>
              <a:gd name="connsiteY3" fmla="*/ 3302000 h 3970867"/>
              <a:gd name="connsiteX4" fmla="*/ 12111036 w 12771436"/>
              <a:gd name="connsiteY4" fmla="*/ 3962400 h 3970867"/>
              <a:gd name="connsiteX5" fmla="*/ 11680294 w 12771436"/>
              <a:gd name="connsiteY5" fmla="*/ 3970867 h 3970867"/>
              <a:gd name="connsiteX6" fmla="*/ 660400 w 12771436"/>
              <a:gd name="connsiteY6" fmla="*/ 3962400 h 3970867"/>
              <a:gd name="connsiteX7" fmla="*/ 0 w 12771436"/>
              <a:gd name="connsiteY7" fmla="*/ 3302000 h 3970867"/>
              <a:gd name="connsiteX8" fmla="*/ 0 w 12771436"/>
              <a:gd name="connsiteY8" fmla="*/ 660400 h 3970867"/>
              <a:gd name="connsiteX0" fmla="*/ 0 w 12111036"/>
              <a:gd name="connsiteY0" fmla="*/ 660400 h 3970867"/>
              <a:gd name="connsiteX1" fmla="*/ 660400 w 12111036"/>
              <a:gd name="connsiteY1" fmla="*/ 0 h 3970867"/>
              <a:gd name="connsiteX2" fmla="*/ 11544828 w 12111036"/>
              <a:gd name="connsiteY2" fmla="*/ 8467 h 3970867"/>
              <a:gd name="connsiteX3" fmla="*/ 12111036 w 12111036"/>
              <a:gd name="connsiteY3" fmla="*/ 3962400 h 3970867"/>
              <a:gd name="connsiteX4" fmla="*/ 11680294 w 12111036"/>
              <a:gd name="connsiteY4" fmla="*/ 3970867 h 3970867"/>
              <a:gd name="connsiteX5" fmla="*/ 660400 w 12111036"/>
              <a:gd name="connsiteY5" fmla="*/ 3962400 h 3970867"/>
              <a:gd name="connsiteX6" fmla="*/ 0 w 12111036"/>
              <a:gd name="connsiteY6" fmla="*/ 3302000 h 3970867"/>
              <a:gd name="connsiteX7" fmla="*/ 0 w 12111036"/>
              <a:gd name="connsiteY7" fmla="*/ 660400 h 3970867"/>
              <a:gd name="connsiteX0" fmla="*/ 0 w 11680294"/>
              <a:gd name="connsiteY0" fmla="*/ 660400 h 3970867"/>
              <a:gd name="connsiteX1" fmla="*/ 660400 w 11680294"/>
              <a:gd name="connsiteY1" fmla="*/ 0 h 3970867"/>
              <a:gd name="connsiteX2" fmla="*/ 11544828 w 11680294"/>
              <a:gd name="connsiteY2" fmla="*/ 8467 h 3970867"/>
              <a:gd name="connsiteX3" fmla="*/ 11680294 w 11680294"/>
              <a:gd name="connsiteY3" fmla="*/ 3970867 h 3970867"/>
              <a:gd name="connsiteX4" fmla="*/ 660400 w 11680294"/>
              <a:gd name="connsiteY4" fmla="*/ 3962400 h 3970867"/>
              <a:gd name="connsiteX5" fmla="*/ 0 w 11680294"/>
              <a:gd name="connsiteY5" fmla="*/ 3302000 h 3970867"/>
              <a:gd name="connsiteX6" fmla="*/ 0 w 11680294"/>
              <a:gd name="connsiteY6" fmla="*/ 660400 h 3970867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477094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  <a:gd name="connsiteX0" fmla="*/ 0 w 11544828"/>
              <a:gd name="connsiteY0" fmla="*/ 660400 h 4004734"/>
              <a:gd name="connsiteX1" fmla="*/ 660400 w 11544828"/>
              <a:gd name="connsiteY1" fmla="*/ 0 h 4004734"/>
              <a:gd name="connsiteX2" fmla="*/ 11544828 w 11544828"/>
              <a:gd name="connsiteY2" fmla="*/ 8467 h 4004734"/>
              <a:gd name="connsiteX3" fmla="*/ 11544828 w 11544828"/>
              <a:gd name="connsiteY3" fmla="*/ 4004734 h 4004734"/>
              <a:gd name="connsiteX4" fmla="*/ 660400 w 11544828"/>
              <a:gd name="connsiteY4" fmla="*/ 3962400 h 4004734"/>
              <a:gd name="connsiteX5" fmla="*/ 0 w 11544828"/>
              <a:gd name="connsiteY5" fmla="*/ 3302000 h 4004734"/>
              <a:gd name="connsiteX6" fmla="*/ 0 w 11544828"/>
              <a:gd name="connsiteY6" fmla="*/ 660400 h 4004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4828" h="4004734">
                <a:moveTo>
                  <a:pt x="0" y="660400"/>
                </a:moveTo>
                <a:cubicBezTo>
                  <a:pt x="0" y="295671"/>
                  <a:pt x="295671" y="0"/>
                  <a:pt x="660400" y="0"/>
                </a:cubicBezTo>
                <a:lnTo>
                  <a:pt x="11544828" y="8467"/>
                </a:lnTo>
                <a:lnTo>
                  <a:pt x="11544828" y="4004734"/>
                </a:lnTo>
                <a:lnTo>
                  <a:pt x="660400" y="3962400"/>
                </a:lnTo>
                <a:cubicBezTo>
                  <a:pt x="295671" y="3962400"/>
                  <a:pt x="0" y="3666729"/>
                  <a:pt x="0" y="3302000"/>
                </a:cubicBezTo>
                <a:lnTo>
                  <a:pt x="0" y="660400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3505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259666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67732" y="78401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043203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-30163" y="3420533"/>
            <a:ext cx="11619969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19969" h="3970867">
                <a:moveTo>
                  <a:pt x="0" y="3962401"/>
                </a:moveTo>
                <a:lnTo>
                  <a:pt x="33866" y="0"/>
                </a:lnTo>
                <a:lnTo>
                  <a:pt x="10959569" y="8467"/>
                </a:lnTo>
                <a:cubicBezTo>
                  <a:pt x="11324298" y="8467"/>
                  <a:pt x="11619969" y="304138"/>
                  <a:pt x="11619969" y="668867"/>
                </a:cubicBezTo>
                <a:lnTo>
                  <a:pt x="11619969" y="3310467"/>
                </a:lnTo>
                <a:cubicBezTo>
                  <a:pt x="11619969" y="3675196"/>
                  <a:pt x="11324298" y="3970867"/>
                  <a:pt x="10959569" y="3970867"/>
                </a:cubicBezTo>
                <a:lnTo>
                  <a:pt x="0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-33866" y="7687733"/>
            <a:ext cx="17377303" cy="3970867"/>
          </a:xfrm>
          <a:custGeom>
            <a:avLst/>
            <a:gdLst>
              <a:gd name="connsiteX0" fmla="*/ 0 w 12771436"/>
              <a:gd name="connsiteY0" fmla="*/ 660400 h 3962400"/>
              <a:gd name="connsiteX1" fmla="*/ 660400 w 12771436"/>
              <a:gd name="connsiteY1" fmla="*/ 0 h 3962400"/>
              <a:gd name="connsiteX2" fmla="*/ 12111036 w 12771436"/>
              <a:gd name="connsiteY2" fmla="*/ 0 h 3962400"/>
              <a:gd name="connsiteX3" fmla="*/ 12771436 w 12771436"/>
              <a:gd name="connsiteY3" fmla="*/ 660400 h 3962400"/>
              <a:gd name="connsiteX4" fmla="*/ 12771436 w 12771436"/>
              <a:gd name="connsiteY4" fmla="*/ 3302000 h 3962400"/>
              <a:gd name="connsiteX5" fmla="*/ 12111036 w 12771436"/>
              <a:gd name="connsiteY5" fmla="*/ 3962400 h 3962400"/>
              <a:gd name="connsiteX6" fmla="*/ 660400 w 12771436"/>
              <a:gd name="connsiteY6" fmla="*/ 3962400 h 3962400"/>
              <a:gd name="connsiteX7" fmla="*/ 0 w 12771436"/>
              <a:gd name="connsiteY7" fmla="*/ 3302000 h 3962400"/>
              <a:gd name="connsiteX8" fmla="*/ 0 w 12771436"/>
              <a:gd name="connsiteY8" fmla="*/ 660400 h 3962400"/>
              <a:gd name="connsiteX0" fmla="*/ 1 w 12771437"/>
              <a:gd name="connsiteY0" fmla="*/ 660400 h 3962400"/>
              <a:gd name="connsiteX1" fmla="*/ 660401 w 12771437"/>
              <a:gd name="connsiteY1" fmla="*/ 0 h 3962400"/>
              <a:gd name="connsiteX2" fmla="*/ 12111037 w 12771437"/>
              <a:gd name="connsiteY2" fmla="*/ 0 h 3962400"/>
              <a:gd name="connsiteX3" fmla="*/ 12771437 w 12771437"/>
              <a:gd name="connsiteY3" fmla="*/ 660400 h 3962400"/>
              <a:gd name="connsiteX4" fmla="*/ 12771437 w 12771437"/>
              <a:gd name="connsiteY4" fmla="*/ 3302000 h 3962400"/>
              <a:gd name="connsiteX5" fmla="*/ 12111037 w 12771437"/>
              <a:gd name="connsiteY5" fmla="*/ 3962400 h 3962400"/>
              <a:gd name="connsiteX6" fmla="*/ 660401 w 12771437"/>
              <a:gd name="connsiteY6" fmla="*/ 3962400 h 3962400"/>
              <a:gd name="connsiteX7" fmla="*/ 1 w 12771437"/>
              <a:gd name="connsiteY7" fmla="*/ 3302000 h 3962400"/>
              <a:gd name="connsiteX8" fmla="*/ 0 w 12771437"/>
              <a:gd name="connsiteY8" fmla="*/ 1752600 h 3962400"/>
              <a:gd name="connsiteX9" fmla="*/ 1 w 12771437"/>
              <a:gd name="connsiteY9" fmla="*/ 660400 h 3962400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660401 w 12771437"/>
              <a:gd name="connsiteY7" fmla="*/ 3970867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660401 w 12771437"/>
              <a:gd name="connsiteY8" fmla="*/ 3970867 h 3970867"/>
              <a:gd name="connsiteX9" fmla="*/ 1 w 12771437"/>
              <a:gd name="connsiteY9" fmla="*/ 3310467 h 3970867"/>
              <a:gd name="connsiteX10" fmla="*/ 0 w 12771437"/>
              <a:gd name="connsiteY10" fmla="*/ 1761067 h 3970867"/>
              <a:gd name="connsiteX11" fmla="*/ 1 w 12771437"/>
              <a:gd name="connsiteY11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1 w 12771437"/>
              <a:gd name="connsiteY8" fmla="*/ 3310467 h 3970867"/>
              <a:gd name="connsiteX9" fmla="*/ 0 w 12771437"/>
              <a:gd name="connsiteY9" fmla="*/ 1761067 h 3970867"/>
              <a:gd name="connsiteX10" fmla="*/ 1 w 12771437"/>
              <a:gd name="connsiteY10" fmla="*/ 668867 h 3970867"/>
              <a:gd name="connsiteX0" fmla="*/ 1 w 12771437"/>
              <a:gd name="connsiteY0" fmla="*/ 668867 h 3970867"/>
              <a:gd name="connsiteX1" fmla="*/ 660401 w 12771437"/>
              <a:gd name="connsiteY1" fmla="*/ 8467 h 3970867"/>
              <a:gd name="connsiteX2" fmla="*/ 1185334 w 12771437"/>
              <a:gd name="connsiteY2" fmla="*/ 0 h 3970867"/>
              <a:gd name="connsiteX3" fmla="*/ 12111037 w 12771437"/>
              <a:gd name="connsiteY3" fmla="*/ 8467 h 3970867"/>
              <a:gd name="connsiteX4" fmla="*/ 12771437 w 12771437"/>
              <a:gd name="connsiteY4" fmla="*/ 668867 h 3970867"/>
              <a:gd name="connsiteX5" fmla="*/ 12771437 w 12771437"/>
              <a:gd name="connsiteY5" fmla="*/ 3310467 h 3970867"/>
              <a:gd name="connsiteX6" fmla="*/ 12111037 w 12771437"/>
              <a:gd name="connsiteY6" fmla="*/ 3970867 h 3970867"/>
              <a:gd name="connsiteX7" fmla="*/ 1151468 w 12771437"/>
              <a:gd name="connsiteY7" fmla="*/ 3962401 h 3970867"/>
              <a:gd name="connsiteX8" fmla="*/ 0 w 12771437"/>
              <a:gd name="connsiteY8" fmla="*/ 1761067 h 3970867"/>
              <a:gd name="connsiteX9" fmla="*/ 1 w 12771437"/>
              <a:gd name="connsiteY9" fmla="*/ 668867 h 3970867"/>
              <a:gd name="connsiteX0" fmla="*/ 0 w 12771436"/>
              <a:gd name="connsiteY0" fmla="*/ 668867 h 3970867"/>
              <a:gd name="connsiteX1" fmla="*/ 660400 w 12771436"/>
              <a:gd name="connsiteY1" fmla="*/ 8467 h 3970867"/>
              <a:gd name="connsiteX2" fmla="*/ 1185333 w 12771436"/>
              <a:gd name="connsiteY2" fmla="*/ 0 h 3970867"/>
              <a:gd name="connsiteX3" fmla="*/ 12111036 w 12771436"/>
              <a:gd name="connsiteY3" fmla="*/ 8467 h 3970867"/>
              <a:gd name="connsiteX4" fmla="*/ 12771436 w 12771436"/>
              <a:gd name="connsiteY4" fmla="*/ 668867 h 3970867"/>
              <a:gd name="connsiteX5" fmla="*/ 12771436 w 12771436"/>
              <a:gd name="connsiteY5" fmla="*/ 3310467 h 3970867"/>
              <a:gd name="connsiteX6" fmla="*/ 12111036 w 12771436"/>
              <a:gd name="connsiteY6" fmla="*/ 3970867 h 3970867"/>
              <a:gd name="connsiteX7" fmla="*/ 1151467 w 12771436"/>
              <a:gd name="connsiteY7" fmla="*/ 3962401 h 3970867"/>
              <a:gd name="connsiteX8" fmla="*/ 0 w 12771436"/>
              <a:gd name="connsiteY8" fmla="*/ 668867 h 3970867"/>
              <a:gd name="connsiteX0" fmla="*/ 491067 w 12111036"/>
              <a:gd name="connsiteY0" fmla="*/ 3962401 h 3970867"/>
              <a:gd name="connsiteX1" fmla="*/ 0 w 12111036"/>
              <a:gd name="connsiteY1" fmla="*/ 8467 h 3970867"/>
              <a:gd name="connsiteX2" fmla="*/ 524933 w 12111036"/>
              <a:gd name="connsiteY2" fmla="*/ 0 h 3970867"/>
              <a:gd name="connsiteX3" fmla="*/ 11450636 w 12111036"/>
              <a:gd name="connsiteY3" fmla="*/ 8467 h 3970867"/>
              <a:gd name="connsiteX4" fmla="*/ 12111036 w 12111036"/>
              <a:gd name="connsiteY4" fmla="*/ 668867 h 3970867"/>
              <a:gd name="connsiteX5" fmla="*/ 12111036 w 12111036"/>
              <a:gd name="connsiteY5" fmla="*/ 3310467 h 3970867"/>
              <a:gd name="connsiteX6" fmla="*/ 11450636 w 12111036"/>
              <a:gd name="connsiteY6" fmla="*/ 3970867 h 3970867"/>
              <a:gd name="connsiteX7" fmla="*/ 491067 w 12111036"/>
              <a:gd name="connsiteY7" fmla="*/ 3962401 h 3970867"/>
              <a:gd name="connsiteX0" fmla="*/ 0 w 11619969"/>
              <a:gd name="connsiteY0" fmla="*/ 3962401 h 3970867"/>
              <a:gd name="connsiteX1" fmla="*/ 33866 w 11619969"/>
              <a:gd name="connsiteY1" fmla="*/ 0 h 3970867"/>
              <a:gd name="connsiteX2" fmla="*/ 10959569 w 11619969"/>
              <a:gd name="connsiteY2" fmla="*/ 8467 h 3970867"/>
              <a:gd name="connsiteX3" fmla="*/ 11619969 w 11619969"/>
              <a:gd name="connsiteY3" fmla="*/ 668867 h 3970867"/>
              <a:gd name="connsiteX4" fmla="*/ 11619969 w 11619969"/>
              <a:gd name="connsiteY4" fmla="*/ 3310467 h 3970867"/>
              <a:gd name="connsiteX5" fmla="*/ 10959569 w 11619969"/>
              <a:gd name="connsiteY5" fmla="*/ 3970867 h 3970867"/>
              <a:gd name="connsiteX6" fmla="*/ 0 w 11619969"/>
              <a:gd name="connsiteY6" fmla="*/ 3962401 h 3970867"/>
              <a:gd name="connsiteX0" fmla="*/ 5757334 w 17377303"/>
              <a:gd name="connsiteY0" fmla="*/ 3953934 h 3962400"/>
              <a:gd name="connsiteX1" fmla="*/ 0 w 17377303"/>
              <a:gd name="connsiteY1" fmla="*/ 25400 h 3962400"/>
              <a:gd name="connsiteX2" fmla="*/ 16716903 w 17377303"/>
              <a:gd name="connsiteY2" fmla="*/ 0 h 3962400"/>
              <a:gd name="connsiteX3" fmla="*/ 17377303 w 17377303"/>
              <a:gd name="connsiteY3" fmla="*/ 660400 h 3962400"/>
              <a:gd name="connsiteX4" fmla="*/ 17377303 w 17377303"/>
              <a:gd name="connsiteY4" fmla="*/ 3302000 h 3962400"/>
              <a:gd name="connsiteX5" fmla="*/ 16716903 w 17377303"/>
              <a:gd name="connsiteY5" fmla="*/ 3962400 h 3962400"/>
              <a:gd name="connsiteX6" fmla="*/ 5757334 w 17377303"/>
              <a:gd name="connsiteY6" fmla="*/ 3953934 h 3962400"/>
              <a:gd name="connsiteX0" fmla="*/ 1 w 17377303"/>
              <a:gd name="connsiteY0" fmla="*/ 4055534 h 4055534"/>
              <a:gd name="connsiteX1" fmla="*/ 0 w 17377303"/>
              <a:gd name="connsiteY1" fmla="*/ 25400 h 4055534"/>
              <a:gd name="connsiteX2" fmla="*/ 16716903 w 17377303"/>
              <a:gd name="connsiteY2" fmla="*/ 0 h 4055534"/>
              <a:gd name="connsiteX3" fmla="*/ 17377303 w 17377303"/>
              <a:gd name="connsiteY3" fmla="*/ 660400 h 4055534"/>
              <a:gd name="connsiteX4" fmla="*/ 17377303 w 17377303"/>
              <a:gd name="connsiteY4" fmla="*/ 3302000 h 4055534"/>
              <a:gd name="connsiteX5" fmla="*/ 16716903 w 17377303"/>
              <a:gd name="connsiteY5" fmla="*/ 3962400 h 4055534"/>
              <a:gd name="connsiteX6" fmla="*/ 1 w 17377303"/>
              <a:gd name="connsiteY6" fmla="*/ 4055534 h 4055534"/>
              <a:gd name="connsiteX0" fmla="*/ 1 w 17377303"/>
              <a:gd name="connsiteY0" fmla="*/ 4064001 h 4064001"/>
              <a:gd name="connsiteX1" fmla="*/ 0 w 17377303"/>
              <a:gd name="connsiteY1" fmla="*/ 0 h 4064001"/>
              <a:gd name="connsiteX2" fmla="*/ 16716903 w 17377303"/>
              <a:gd name="connsiteY2" fmla="*/ 8467 h 4064001"/>
              <a:gd name="connsiteX3" fmla="*/ 17377303 w 17377303"/>
              <a:gd name="connsiteY3" fmla="*/ 668867 h 4064001"/>
              <a:gd name="connsiteX4" fmla="*/ 17377303 w 17377303"/>
              <a:gd name="connsiteY4" fmla="*/ 3310467 h 4064001"/>
              <a:gd name="connsiteX5" fmla="*/ 16716903 w 17377303"/>
              <a:gd name="connsiteY5" fmla="*/ 3970867 h 4064001"/>
              <a:gd name="connsiteX6" fmla="*/ 1 w 17377303"/>
              <a:gd name="connsiteY6" fmla="*/ 4064001 h 4064001"/>
              <a:gd name="connsiteX0" fmla="*/ 33868 w 17377303"/>
              <a:gd name="connsiteY0" fmla="*/ 3962401 h 3970867"/>
              <a:gd name="connsiteX1" fmla="*/ 0 w 17377303"/>
              <a:gd name="connsiteY1" fmla="*/ 0 h 3970867"/>
              <a:gd name="connsiteX2" fmla="*/ 16716903 w 17377303"/>
              <a:gd name="connsiteY2" fmla="*/ 8467 h 3970867"/>
              <a:gd name="connsiteX3" fmla="*/ 17377303 w 17377303"/>
              <a:gd name="connsiteY3" fmla="*/ 668867 h 3970867"/>
              <a:gd name="connsiteX4" fmla="*/ 17377303 w 17377303"/>
              <a:gd name="connsiteY4" fmla="*/ 3310467 h 3970867"/>
              <a:gd name="connsiteX5" fmla="*/ 16716903 w 17377303"/>
              <a:gd name="connsiteY5" fmla="*/ 3970867 h 3970867"/>
              <a:gd name="connsiteX6" fmla="*/ 33868 w 17377303"/>
              <a:gd name="connsiteY6" fmla="*/ 3962401 h 397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377303" h="3970867">
                <a:moveTo>
                  <a:pt x="33868" y="3962401"/>
                </a:moveTo>
                <a:cubicBezTo>
                  <a:pt x="33868" y="2619023"/>
                  <a:pt x="0" y="1343378"/>
                  <a:pt x="0" y="0"/>
                </a:cubicBezTo>
                <a:lnTo>
                  <a:pt x="16716903" y="8467"/>
                </a:lnTo>
                <a:cubicBezTo>
                  <a:pt x="17081632" y="8467"/>
                  <a:pt x="17377303" y="304138"/>
                  <a:pt x="17377303" y="668867"/>
                </a:cubicBezTo>
                <a:lnTo>
                  <a:pt x="17377303" y="3310467"/>
                </a:lnTo>
                <a:cubicBezTo>
                  <a:pt x="17377303" y="3675196"/>
                  <a:pt x="17081632" y="3970867"/>
                  <a:pt x="16716903" y="3970867"/>
                </a:cubicBezTo>
                <a:lnTo>
                  <a:pt x="33868" y="3962401"/>
                </a:lnTo>
                <a:close/>
              </a:path>
            </a:pathLst>
          </a:cu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77745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13838237" y="3765783"/>
            <a:ext cx="5998103" cy="4827884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4618037" y="3782716"/>
            <a:ext cx="5998103" cy="4827884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864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2540754" y="2832328"/>
            <a:ext cx="8706683" cy="9207272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367937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รูปภาพ 14"/>
          <p:cNvSpPr>
            <a:spLocks noGrp="1"/>
          </p:cNvSpPr>
          <p:nvPr>
            <p:ph type="pic" sz="quarter" idx="13"/>
          </p:nvPr>
        </p:nvSpPr>
        <p:spPr>
          <a:xfrm>
            <a:off x="2636837" y="2514600"/>
            <a:ext cx="7997270" cy="102108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2823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9037637" y="2743200"/>
            <a:ext cx="6858000" cy="5520017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1984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9634216" y="2809980"/>
            <a:ext cx="5651821" cy="5648220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22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592734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246437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154401" y="403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3605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745134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98837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306801" y="25908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9821334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3475037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8" name="ตัวแทนรูปภาพ 14"/>
          <p:cNvSpPr>
            <a:spLocks noGrp="1"/>
          </p:cNvSpPr>
          <p:nvPr>
            <p:ph type="pic" sz="quarter" idx="17"/>
          </p:nvPr>
        </p:nvSpPr>
        <p:spPr>
          <a:xfrm>
            <a:off x="16383001" y="81534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6677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2027237" y="2533650"/>
            <a:ext cx="6391276" cy="8591550"/>
          </a:xfrm>
          <a:custGeom>
            <a:avLst/>
            <a:gdLst>
              <a:gd name="connsiteX0" fmla="*/ 0 w 4648200"/>
              <a:gd name="connsiteY0" fmla="*/ 0 h 6248400"/>
              <a:gd name="connsiteX1" fmla="*/ 4648200 w 4648200"/>
              <a:gd name="connsiteY1" fmla="*/ 0 h 6248400"/>
              <a:gd name="connsiteX2" fmla="*/ 4648200 w 4648200"/>
              <a:gd name="connsiteY2" fmla="*/ 6248400 h 6248400"/>
              <a:gd name="connsiteX3" fmla="*/ 0 w 4648200"/>
              <a:gd name="connsiteY3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248400">
                <a:moveTo>
                  <a:pt x="0" y="0"/>
                </a:moveTo>
                <a:lnTo>
                  <a:pt x="4648200" y="0"/>
                </a:lnTo>
                <a:lnTo>
                  <a:pt x="4648200" y="6248400"/>
                </a:lnTo>
                <a:lnTo>
                  <a:pt x="0" y="6248400"/>
                </a:lnTo>
                <a:close/>
              </a:path>
            </a:pathLst>
          </a:custGeom>
        </p:spPr>
      </p:sp>
      <p:sp>
        <p:nvSpPr>
          <p:cNvPr id="14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1247437" y="2985557"/>
            <a:ext cx="4191000" cy="7543801"/>
          </a:xfrm>
          <a:custGeom>
            <a:avLst/>
            <a:gdLst>
              <a:gd name="connsiteX0" fmla="*/ 0 w 3048000"/>
              <a:gd name="connsiteY0" fmla="*/ 0 h 5486400"/>
              <a:gd name="connsiteX1" fmla="*/ 3048000 w 3048000"/>
              <a:gd name="connsiteY1" fmla="*/ 0 h 5486400"/>
              <a:gd name="connsiteX2" fmla="*/ 3048000 w 3048000"/>
              <a:gd name="connsiteY2" fmla="*/ 5486400 h 5486400"/>
              <a:gd name="connsiteX3" fmla="*/ 0 w 3048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486400">
                <a:moveTo>
                  <a:pt x="0" y="0"/>
                </a:moveTo>
                <a:lnTo>
                  <a:pt x="3048000" y="0"/>
                </a:lnTo>
                <a:lnTo>
                  <a:pt x="3048000" y="5486400"/>
                </a:lnTo>
                <a:lnTo>
                  <a:pt x="0" y="5486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2395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14"/>
          <p:cNvSpPr>
            <a:spLocks noGrp="1"/>
          </p:cNvSpPr>
          <p:nvPr>
            <p:ph type="pic" sz="quarter" idx="11"/>
          </p:nvPr>
        </p:nvSpPr>
        <p:spPr>
          <a:xfrm>
            <a:off x="9668934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4" name="ตัวแทนรูปภาพ 14"/>
          <p:cNvSpPr>
            <a:spLocks noGrp="1"/>
          </p:cNvSpPr>
          <p:nvPr>
            <p:ph type="pic" sz="quarter" idx="12"/>
          </p:nvPr>
        </p:nvSpPr>
        <p:spPr>
          <a:xfrm>
            <a:off x="3322637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6" name="ตัวแทนรูปภาพ 14"/>
          <p:cNvSpPr>
            <a:spLocks noGrp="1"/>
          </p:cNvSpPr>
          <p:nvPr>
            <p:ph type="pic" sz="quarter" idx="14"/>
          </p:nvPr>
        </p:nvSpPr>
        <p:spPr>
          <a:xfrm>
            <a:off x="16230601" y="30480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5" name="ตัวแทนรูปภาพ 14"/>
          <p:cNvSpPr>
            <a:spLocks noGrp="1"/>
          </p:cNvSpPr>
          <p:nvPr>
            <p:ph type="pic" sz="quarter" idx="15"/>
          </p:nvPr>
        </p:nvSpPr>
        <p:spPr>
          <a:xfrm>
            <a:off x="13152437" y="784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  <p:sp>
        <p:nvSpPr>
          <p:cNvPr id="7" name="ตัวแทนรูปภาพ 14"/>
          <p:cNvSpPr>
            <a:spLocks noGrp="1"/>
          </p:cNvSpPr>
          <p:nvPr>
            <p:ph type="pic" sz="quarter" idx="16"/>
          </p:nvPr>
        </p:nvSpPr>
        <p:spPr>
          <a:xfrm>
            <a:off x="6806140" y="7848600"/>
            <a:ext cx="4922836" cy="3962400"/>
          </a:xfrm>
          <a:prstGeom prst="flowChartAlternateProcess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78476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95016" y="2961312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7195816" y="295781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795016" y="8388992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4" hasCustomPrompt="1"/>
          </p:nvPr>
        </p:nvSpPr>
        <p:spPr>
          <a:xfrm>
            <a:off x="7195816" y="838549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5" hasCustomPrompt="1"/>
          </p:nvPr>
        </p:nvSpPr>
        <p:spPr>
          <a:xfrm>
            <a:off x="13215616" y="295781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16" hasCustomPrompt="1"/>
          </p:nvPr>
        </p:nvSpPr>
        <p:spPr>
          <a:xfrm>
            <a:off x="19616416" y="2954320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 hasCustomPrompt="1"/>
          </p:nvPr>
        </p:nvSpPr>
        <p:spPr>
          <a:xfrm>
            <a:off x="13215616" y="8385496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 hasCustomPrompt="1"/>
          </p:nvPr>
        </p:nvSpPr>
        <p:spPr>
          <a:xfrm>
            <a:off x="19616416" y="8382000"/>
            <a:ext cx="3975421" cy="3972888"/>
          </a:xfrm>
          <a:prstGeom prst="ellipse">
            <a:avLst/>
          </a:prstGeom>
        </p:spPr>
        <p:txBody>
          <a:bodyPr/>
          <a:lstStyle>
            <a:lvl1pPr marL="0" marR="0" indent="0" algn="l" defTabSz="1828434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64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3675" cy="13716000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-68745"/>
            <a:ext cx="13152438" cy="13795928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09454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" y="8001000"/>
            <a:ext cx="24323675" cy="57150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8161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-1" y="6019800"/>
            <a:ext cx="24323675" cy="7718426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8332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14905036" y="0"/>
            <a:ext cx="9418639" cy="922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5456237" y="0"/>
            <a:ext cx="9418639" cy="9220200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3080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9442035" y="9765551"/>
            <a:ext cx="4714346" cy="39504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-20109" y="9765551"/>
            <a:ext cx="4714346" cy="39504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4717635" y="9765551"/>
            <a:ext cx="4714346" cy="395044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-30163" y="-1"/>
            <a:ext cx="14170914" cy="976740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22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945351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945351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8133251" y="-76199"/>
            <a:ext cx="8096421" cy="70215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6229672" y="-76200"/>
            <a:ext cx="8147978" cy="702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9817" y="-76200"/>
            <a:ext cx="8147978" cy="70215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945351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29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229672" y="693420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9817" y="6934200"/>
            <a:ext cx="8147978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8133252" y="6934200"/>
            <a:ext cx="8096420" cy="684685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6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3322637" y="2895600"/>
            <a:ext cx="4191000" cy="7543801"/>
          </a:xfrm>
          <a:custGeom>
            <a:avLst/>
            <a:gdLst>
              <a:gd name="connsiteX0" fmla="*/ 0 w 3048000"/>
              <a:gd name="connsiteY0" fmla="*/ 0 h 5486400"/>
              <a:gd name="connsiteX1" fmla="*/ 3048000 w 3048000"/>
              <a:gd name="connsiteY1" fmla="*/ 0 h 5486400"/>
              <a:gd name="connsiteX2" fmla="*/ 3048000 w 3048000"/>
              <a:gd name="connsiteY2" fmla="*/ 5486400 h 5486400"/>
              <a:gd name="connsiteX3" fmla="*/ 0 w 3048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486400">
                <a:moveTo>
                  <a:pt x="0" y="0"/>
                </a:moveTo>
                <a:lnTo>
                  <a:pt x="3048000" y="0"/>
                </a:lnTo>
                <a:lnTo>
                  <a:pt x="3048000" y="5486400"/>
                </a:lnTo>
                <a:lnTo>
                  <a:pt x="0" y="5486400"/>
                </a:lnTo>
                <a:close/>
              </a:path>
            </a:pathLst>
          </a:custGeom>
        </p:spPr>
      </p:sp>
      <p:sp>
        <p:nvSpPr>
          <p:cNvPr id="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0256837" y="2895599"/>
            <a:ext cx="4191000" cy="7543801"/>
          </a:xfrm>
          <a:custGeom>
            <a:avLst/>
            <a:gdLst>
              <a:gd name="connsiteX0" fmla="*/ 0 w 3048000"/>
              <a:gd name="connsiteY0" fmla="*/ 0 h 5486400"/>
              <a:gd name="connsiteX1" fmla="*/ 3048000 w 3048000"/>
              <a:gd name="connsiteY1" fmla="*/ 0 h 5486400"/>
              <a:gd name="connsiteX2" fmla="*/ 3048000 w 3048000"/>
              <a:gd name="connsiteY2" fmla="*/ 5486400 h 5486400"/>
              <a:gd name="connsiteX3" fmla="*/ 0 w 3048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486400">
                <a:moveTo>
                  <a:pt x="0" y="0"/>
                </a:moveTo>
                <a:lnTo>
                  <a:pt x="3048000" y="0"/>
                </a:lnTo>
                <a:lnTo>
                  <a:pt x="3048000" y="5486400"/>
                </a:lnTo>
                <a:lnTo>
                  <a:pt x="0" y="5486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55016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6989956"/>
            <a:ext cx="6312674" cy="680224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6613214" y="-76200"/>
            <a:ext cx="5608522" cy="138684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0" y="-76199"/>
            <a:ext cx="6312674" cy="6646126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256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-30164" y="-228600"/>
            <a:ext cx="5745853" cy="140518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761037" y="-183932"/>
            <a:ext cx="5715000" cy="139763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1476037" y="-228600"/>
            <a:ext cx="5715000" cy="1397639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151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308200" y="7239000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1" y="7239000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6616401" y="7239000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19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0" y="3586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1" y="7064298"/>
            <a:ext cx="7761249" cy="642310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18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2199434" y="6923048"/>
            <a:ext cx="12178216" cy="68691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0" y="6923048"/>
            <a:ext cx="12199434" cy="6869152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2199434" y="-152400"/>
            <a:ext cx="12178216" cy="707544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1051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323376" y="9206315"/>
            <a:ext cx="6054274" cy="458588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8323376" y="-152400"/>
            <a:ext cx="6054274" cy="9047527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1933237" y="-152399"/>
            <a:ext cx="6002725" cy="4574594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1933237" y="4755826"/>
            <a:ext cx="6002725" cy="904752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2036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-1" y="7315200"/>
            <a:ext cx="24377651" cy="64262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764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342437" y="1351107"/>
            <a:ext cx="5919749" cy="4899102"/>
          </a:xfrm>
          <a:prstGeom prst="rect">
            <a:avLst/>
          </a:prstGeom>
          <a:noFill/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290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4864886" y="34290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967" y="34290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4585346" y="34290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9726828" y="3429000"/>
            <a:ext cx="4861942" cy="4471451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314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8129246" y="51054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82977" y="51054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8129246" y="23622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3682977" y="2362200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8149906" y="105955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3703637" y="105955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8149906" y="78523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3703637" y="7852304"/>
            <a:ext cx="3696257" cy="212989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2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2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1570037" y="2133600"/>
            <a:ext cx="12115800" cy="6876535"/>
          </a:xfrm>
          <a:custGeom>
            <a:avLst/>
            <a:gdLst>
              <a:gd name="connsiteX0" fmla="*/ 0 w 8458200"/>
              <a:gd name="connsiteY0" fmla="*/ 0 h 4800600"/>
              <a:gd name="connsiteX1" fmla="*/ 8458200 w 8458200"/>
              <a:gd name="connsiteY1" fmla="*/ 0 h 4800600"/>
              <a:gd name="connsiteX2" fmla="*/ 8458200 w 8458200"/>
              <a:gd name="connsiteY2" fmla="*/ 4800600 h 4800600"/>
              <a:gd name="connsiteX3" fmla="*/ 0 w 8458200"/>
              <a:gd name="connsiteY3" fmla="*/ 48006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8200" h="4800600">
                <a:moveTo>
                  <a:pt x="0" y="0"/>
                </a:moveTo>
                <a:lnTo>
                  <a:pt x="8458200" y="0"/>
                </a:lnTo>
                <a:lnTo>
                  <a:pt x="8458200" y="4800600"/>
                </a:lnTo>
                <a:lnTo>
                  <a:pt x="0" y="4800600"/>
                </a:lnTo>
                <a:close/>
              </a:path>
            </a:pathLst>
          </a:custGeom>
        </p:spPr>
      </p:sp>
      <p:sp>
        <p:nvSpPr>
          <p:cNvPr id="14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4524037" y="5607726"/>
            <a:ext cx="3352800" cy="6035040"/>
          </a:xfrm>
          <a:custGeom>
            <a:avLst/>
            <a:gdLst>
              <a:gd name="connsiteX0" fmla="*/ 0 w 3048000"/>
              <a:gd name="connsiteY0" fmla="*/ 0 h 5486400"/>
              <a:gd name="connsiteX1" fmla="*/ 3048000 w 3048000"/>
              <a:gd name="connsiteY1" fmla="*/ 0 h 5486400"/>
              <a:gd name="connsiteX2" fmla="*/ 3048000 w 3048000"/>
              <a:gd name="connsiteY2" fmla="*/ 5486400 h 5486400"/>
              <a:gd name="connsiteX3" fmla="*/ 0 w 3048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5486400">
                <a:moveTo>
                  <a:pt x="0" y="0"/>
                </a:moveTo>
                <a:lnTo>
                  <a:pt x="3048000" y="0"/>
                </a:lnTo>
                <a:lnTo>
                  <a:pt x="3048000" y="5486400"/>
                </a:lnTo>
                <a:lnTo>
                  <a:pt x="0" y="54864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09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23675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3675" r:id="rId10"/>
    <p:sldLayoutId id="2147484309" r:id="rId11"/>
    <p:sldLayoutId id="2147484312" r:id="rId12"/>
    <p:sldLayoutId id="2147484313" r:id="rId13"/>
    <p:sldLayoutId id="2147484314" r:id="rId14"/>
    <p:sldLayoutId id="2147484315" r:id="rId15"/>
    <p:sldLayoutId id="2147484316" r:id="rId16"/>
    <p:sldLayoutId id="2147484317" r:id="rId17"/>
    <p:sldLayoutId id="2147484318" r:id="rId18"/>
    <p:sldLayoutId id="2147484319" r:id="rId19"/>
    <p:sldLayoutId id="2147484320" r:id="rId20"/>
    <p:sldLayoutId id="2147484310" r:id="rId21"/>
    <p:sldLayoutId id="2147484308" r:id="rId22"/>
    <p:sldLayoutId id="2147484294" r:id="rId23"/>
    <p:sldLayoutId id="2147484295" r:id="rId24"/>
    <p:sldLayoutId id="2147484301" r:id="rId25"/>
    <p:sldLayoutId id="2147484297" r:id="rId26"/>
    <p:sldLayoutId id="2147484298" r:id="rId27"/>
    <p:sldLayoutId id="2147484303" r:id="rId28"/>
    <p:sldLayoutId id="2147484304" r:id="rId29"/>
    <p:sldLayoutId id="2147483961" r:id="rId30"/>
    <p:sldLayoutId id="2147483969" r:id="rId31"/>
    <p:sldLayoutId id="2147483962" r:id="rId32"/>
    <p:sldLayoutId id="2147483963" r:id="rId33"/>
    <p:sldLayoutId id="2147483964" r:id="rId34"/>
    <p:sldLayoutId id="2147483965" r:id="rId35"/>
    <p:sldLayoutId id="2147483966" r:id="rId36"/>
    <p:sldLayoutId id="2147483967" r:id="rId37"/>
    <p:sldLayoutId id="2147483970" r:id="rId38"/>
    <p:sldLayoutId id="2147483968" r:id="rId39"/>
    <p:sldLayoutId id="214748397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690" r:id="rId48"/>
    <p:sldLayoutId id="2147483691" r:id="rId49"/>
    <p:sldLayoutId id="2147483692" r:id="rId50"/>
    <p:sldLayoutId id="2147483693" r:id="rId51"/>
    <p:sldLayoutId id="2147483694" r:id="rId52"/>
    <p:sldLayoutId id="2147483687" r:id="rId53"/>
    <p:sldLayoutId id="2147483686" r:id="rId54"/>
    <p:sldLayoutId id="2147483685" r:id="rId55"/>
    <p:sldLayoutId id="2147483684" r:id="rId56"/>
    <p:sldLayoutId id="2147483683" r:id="rId57"/>
    <p:sldLayoutId id="2147483717" r:id="rId58"/>
    <p:sldLayoutId id="2147483710" r:id="rId59"/>
    <p:sldLayoutId id="2147483722" r:id="rId60"/>
    <p:sldLayoutId id="2147483715" r:id="rId61"/>
    <p:sldLayoutId id="2147483716" r:id="rId62"/>
    <p:sldLayoutId id="2147483711" r:id="rId63"/>
    <p:sldLayoutId id="2147483718" r:id="rId64"/>
    <p:sldLayoutId id="2147483719" r:id="rId65"/>
    <p:sldLayoutId id="2147483720" r:id="rId66"/>
    <p:sldLayoutId id="2147483721" r:id="rId67"/>
    <p:sldLayoutId id="2147483714" r:id="rId68"/>
    <p:sldLayoutId id="2147483713" r:id="rId69"/>
    <p:sldLayoutId id="2147483712" r:id="rId70"/>
    <p:sldLayoutId id="2147483679" r:id="rId71"/>
    <p:sldLayoutId id="2147483676" r:id="rId72"/>
    <p:sldLayoutId id="2147483677" r:id="rId73"/>
    <p:sldLayoutId id="2147483680" r:id="rId74"/>
    <p:sldLayoutId id="2147483681" r:id="rId75"/>
    <p:sldLayoutId id="2147483678" r:id="rId76"/>
    <p:sldLayoutId id="2147483757" r:id="rId77"/>
    <p:sldLayoutId id="2147483758" r:id="rId78"/>
    <p:sldLayoutId id="2147483759" r:id="rId79"/>
    <p:sldLayoutId id="2147483760" r:id="rId80"/>
    <p:sldLayoutId id="2147483761" r:id="rId81"/>
    <p:sldLayoutId id="2147483762" r:id="rId82"/>
    <p:sldLayoutId id="2147483763" r:id="rId83"/>
    <p:sldLayoutId id="2147483764" r:id="rId84"/>
    <p:sldLayoutId id="2147483771" r:id="rId85"/>
    <p:sldLayoutId id="2147483772" r:id="rId86"/>
    <p:sldLayoutId id="2147484242" r:id="rId87"/>
    <p:sldLayoutId id="2147484305" r:id="rId88"/>
    <p:sldLayoutId id="2147484306" r:id="rId8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15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60837" y="6400800"/>
            <a:ext cx="16002000" cy="3061314"/>
            <a:chOff x="7336243" y="4794354"/>
            <a:chExt cx="11207073" cy="3061314"/>
          </a:xfrm>
        </p:grpSpPr>
        <p:sp>
          <p:nvSpPr>
            <p:cNvPr id="13" name="TextBox 12"/>
            <p:cNvSpPr txBox="1"/>
            <p:nvPr/>
          </p:nvSpPr>
          <p:spPr>
            <a:xfrm>
              <a:off x="8977380" y="6759850"/>
              <a:ext cx="7924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Lato Black" charset="0"/>
                  <a:ea typeface="Lato Black" charset="0"/>
                  <a:cs typeface="Lato Black" charset="0"/>
                </a:rPr>
                <a:t>for Fire and Rescue Services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36243" y="4794354"/>
              <a:ext cx="112070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 dirty="0">
                  <a:solidFill>
                    <a:schemeClr val="tx2"/>
                  </a:solidFill>
                  <a:latin typeface="Lato Black" charset="0"/>
                  <a:ea typeface="Lato Black" charset="0"/>
                  <a:cs typeface="Lato Black" charset="0"/>
                </a:rPr>
                <a:t>System Overview</a:t>
              </a:r>
              <a:endParaRPr lang="en-US" sz="12000" b="1" dirty="0">
                <a:solidFill>
                  <a:schemeClr val="accent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  <p:sp>
          <p:nvSpPr>
            <p:cNvPr id="16" name="Title 20"/>
            <p:cNvSpPr txBox="1">
              <a:spLocks/>
            </p:cNvSpPr>
            <p:nvPr/>
          </p:nvSpPr>
          <p:spPr bwMode="auto">
            <a:xfrm>
              <a:off x="7818437" y="7183805"/>
              <a:ext cx="7391400" cy="67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243852" tIns="121926" rIns="243852" bIns="121926" anchor="ctr">
              <a:spAutoFit/>
            </a:bodyPr>
            <a:lstStyle>
              <a:lvl1pPr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30000"/>
                </a:lnSpc>
              </a:pPr>
              <a:endParaRPr lang="en-US" sz="2400" dirty="0"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C878F24-5B91-492F-92FB-33A5B521D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637" y="4267200"/>
            <a:ext cx="736599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19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DA9323-A8E5-40A5-B6F8-074438F0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05222" y="652986"/>
            <a:ext cx="8752429" cy="12954000"/>
          </a:xfrm>
          <a:prstGeom prst="rect">
            <a:avLst/>
          </a:prstGeom>
        </p:spPr>
      </p:pic>
      <p:pic>
        <p:nvPicPr>
          <p:cNvPr id="8194" name="Picture 2" descr="https://lh6.googleusercontent.com/SQBWJ2kehm0Ag0epsdAzT3hvmShejfCQ4dDVXI_6awWo_DTZo7swTg0dfL50ViOF6V7y0duWOMk5iNw_TVESfigHQr74EFFIb2o0VGKrXFhP2NRYP72R-9WNRSPcvLTdvMwSIA7MzN4">
            <a:extLst>
              <a:ext uri="{FF2B5EF4-FFF2-40B4-BE49-F238E27FC236}">
                <a16:creationId xmlns:a16="http://schemas.microsoft.com/office/drawing/2014/main" id="{E40309FA-B4BC-4FCA-9CA3-8FFC96A6B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" b="4961"/>
          <a:stretch/>
        </p:blipFill>
        <p:spPr bwMode="auto">
          <a:xfrm>
            <a:off x="11137898" y="3352799"/>
            <a:ext cx="10887075" cy="760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14D25D-8C9F-460C-A4E9-B2A709AE0ED7}"/>
              </a:ext>
            </a:extLst>
          </p:cNvPr>
          <p:cNvGrpSpPr/>
          <p:nvPr/>
        </p:nvGrpSpPr>
        <p:grpSpPr>
          <a:xfrm>
            <a:off x="1265237" y="2971800"/>
            <a:ext cx="9372276" cy="2170157"/>
            <a:chOff x="2192250" y="5282584"/>
            <a:chExt cx="6070349" cy="2131526"/>
          </a:xfrm>
        </p:grpSpPr>
        <p:grpSp>
          <p:nvGrpSpPr>
            <p:cNvPr id="15" name="กลุ่ม 22">
              <a:extLst>
                <a:ext uri="{FF2B5EF4-FFF2-40B4-BE49-F238E27FC236}">
                  <a16:creationId xmlns:a16="http://schemas.microsoft.com/office/drawing/2014/main" id="{19667B67-FFEE-4156-BBF3-E46F92E77D38}"/>
                </a:ext>
              </a:extLst>
            </p:cNvPr>
            <p:cNvGrpSpPr/>
            <p:nvPr/>
          </p:nvGrpSpPr>
          <p:grpSpPr>
            <a:xfrm>
              <a:off x="2332037" y="5282584"/>
              <a:ext cx="5930562" cy="2131526"/>
              <a:chOff x="2706015" y="2723363"/>
              <a:chExt cx="8098436" cy="2131526"/>
            </a:xfrm>
          </p:grpSpPr>
          <p:sp>
            <p:nvSpPr>
              <p:cNvPr id="17" name="Title 20">
                <a:extLst>
                  <a:ext uri="{FF2B5EF4-FFF2-40B4-BE49-F238E27FC236}">
                    <a16:creationId xmlns:a16="http://schemas.microsoft.com/office/drawing/2014/main" id="{80DD2C2C-4FA0-40C2-8814-411FD699B7B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6B99484-BB6D-4BC2-B26F-49C9342F0660}"/>
                  </a:ext>
                </a:extLst>
              </p:cNvPr>
              <p:cNvSpPr txBox="1"/>
              <p:nvPr/>
            </p:nvSpPr>
            <p:spPr>
              <a:xfrm>
                <a:off x="2837737" y="2723363"/>
                <a:ext cx="6566329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Perform e-Learning Assessment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2FCC61-6353-4B51-AA01-D5DA453D3A0A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E52BF5-2E70-447A-B136-5431647112F6}"/>
              </a:ext>
            </a:extLst>
          </p:cNvPr>
          <p:cNvSpPr/>
          <p:nvPr/>
        </p:nvSpPr>
        <p:spPr>
          <a:xfrm>
            <a:off x="1481060" y="5783366"/>
            <a:ext cx="784769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Perform assessment</a:t>
            </a: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If assessment successful individuals planner will be updated  automatically 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02157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51363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Record group training event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740977" y="5424636"/>
            <a:ext cx="6855638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Dashboard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Select group activity / activities from planner </a:t>
            </a:r>
          </a:p>
          <a:p>
            <a:br>
              <a:rPr lang="en-GB" sz="3200" dirty="0"/>
            </a:br>
            <a:br>
              <a:rPr lang="en-GB" sz="3200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Manager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12294" name="Picture 6" descr="https://lh5.googleusercontent.com/OmOZ0cpXgz5n3hZf-KHf1G8s4hDBY574ygQAsOPtMfXbIf4L1BSTVKJpmH2jC2F1i4RZ_TW5jglmHWFuaXDqL9ZVWxaCV2lJLwISNjLzW6-YUDjtOZRw9bHgePWnVPLur7PWxXOb2iI">
            <a:extLst>
              <a:ext uri="{FF2B5EF4-FFF2-40B4-BE49-F238E27FC236}">
                <a16:creationId xmlns:a16="http://schemas.microsoft.com/office/drawing/2014/main" id="{64949461-5EB4-4AA7-B96A-672E9AFF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870" y="3210208"/>
            <a:ext cx="11715567" cy="806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https://lh6.googleusercontent.com/-mh2wEGFB3k01Q2jZqp-KMY7F3kRt1egymsiGtQAO0u_ryJsIgSVjR0Qu6Aw7051z560GLphviuHCRzzb2uUJcvI4s_voubcxRNKpHFtADXDhvcbCCNY_ZyEd4gpnYZbJ5JJwdYttdw">
            <a:extLst>
              <a:ext uri="{FF2B5EF4-FFF2-40B4-BE49-F238E27FC236}">
                <a16:creationId xmlns:a16="http://schemas.microsoft.com/office/drawing/2014/main" id="{6F520D1E-2015-4504-AB9A-296D3B7B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437" y="6429015"/>
            <a:ext cx="5029200" cy="425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191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51363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Record group training event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Manager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8BF47B-6D7F-439F-8A63-E9D406F3878A}"/>
              </a:ext>
            </a:extLst>
          </p:cNvPr>
          <p:cNvSpPr/>
          <p:nvPr/>
        </p:nvSpPr>
        <p:spPr>
          <a:xfrm>
            <a:off x="1745740" y="5029200"/>
            <a:ext cx="7387721" cy="880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Populate page</a:t>
            </a:r>
            <a:endParaRPr lang="en-GB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Select completion type: manual or automatic</a:t>
            </a:r>
            <a:endParaRPr lang="en-GB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Select participants</a:t>
            </a:r>
            <a:endParaRPr lang="en-GB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Save</a:t>
            </a:r>
            <a:endParaRPr lang="en-GB" sz="32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The message is only sent to participants requesting a reflection if the manual completion type is selected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3314" name="Picture 2" descr="https://lh5.googleusercontent.com/NFPpxhv7iAITq6kkSzi5ceW23TxT1n0FVzdH3AFqAh2YGfYyX1cbFyFsIRE2s9LRxYRm-td7355qEfcerkrUWX_0PBq6B8g4L0pGetEhbVysXSPpNFgwDL9x_IczUIiZ10jYdRaSq2Y">
            <a:extLst>
              <a:ext uri="{FF2B5EF4-FFF2-40B4-BE49-F238E27FC236}">
                <a16:creationId xmlns:a16="http://schemas.microsoft.com/office/drawing/2014/main" id="{875E42AE-B7ED-4E92-991F-40C6B999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465" y="3317652"/>
            <a:ext cx="11659772" cy="78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lh4.googleusercontent.com/0TEsgpxBM6GUed-5HCVM048FjlPbEaTQcTxGJYWs9xWIelcEZZQM5c91Xn35duADYq4E-lZDSGH0C-gs0yGVuXq-Fxj_catDQsw5Z-KIr4qPqPfLVGsM6iW_fqrAzu1PMhSc_qCoeTU">
            <a:extLst>
              <a:ext uri="{FF2B5EF4-FFF2-40B4-BE49-F238E27FC236}">
                <a16:creationId xmlns:a16="http://schemas.microsoft.com/office/drawing/2014/main" id="{01ED2403-B35D-498F-A9EB-CE5283E3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437" y="3219515"/>
            <a:ext cx="11778392" cy="821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58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1245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Managing Personnel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6195838" y="5424636"/>
            <a:ext cx="6855638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Dashboard Overview </a:t>
            </a:r>
          </a:p>
          <a:p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Manager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90DA78-6014-4266-8D26-4E941033A68C}"/>
              </a:ext>
            </a:extLst>
          </p:cNvPr>
          <p:cNvGrpSpPr/>
          <p:nvPr/>
        </p:nvGrpSpPr>
        <p:grpSpPr>
          <a:xfrm>
            <a:off x="1094002" y="2993806"/>
            <a:ext cx="14268235" cy="8806037"/>
            <a:chOff x="9240557" y="2993806"/>
            <a:chExt cx="14268235" cy="8806037"/>
          </a:xfrm>
        </p:grpSpPr>
        <p:pic>
          <p:nvPicPr>
            <p:cNvPr id="14339" name="Picture 3" descr="https://lh3.googleusercontent.com/IzjuB90pmmqvs9_vmbIKkx8caH-ZCc56Ks7ReP9Sfcgj-toD1gWI0QXcekTpu4nwGJJOcN5mWHZ62oXwTc-nK3iYaSE-CxYbl63nQ_O5n7tDdiTvEppEqOJtIY3sI3UUJbRdwKD1HVI">
              <a:extLst>
                <a:ext uri="{FF2B5EF4-FFF2-40B4-BE49-F238E27FC236}">
                  <a16:creationId xmlns:a16="http://schemas.microsoft.com/office/drawing/2014/main" id="{845D4844-4795-4B6B-887C-D93F8CFD2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971656" y="262707"/>
              <a:ext cx="8806037" cy="14268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8" name="Picture 2" descr="https://lh4.googleusercontent.com/O8yEHJaFhsBoVMYEepfr7pEaNLz4qNsrlYcR9EK1maEOIO_hfLmLK5mzSH8YzegGnSFV6sQMnqsATEZRngECNBlr3TCfU75BjOaMDR_piw9c5ouKr1BxlmmG7Wc4x65zP0txlv_BLvk">
              <a:extLst>
                <a:ext uri="{FF2B5EF4-FFF2-40B4-BE49-F238E27FC236}">
                  <a16:creationId xmlns:a16="http://schemas.microsoft.com/office/drawing/2014/main" id="{B89AFCC7-198F-442F-ABB1-B8FF935759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9718" y="3581401"/>
              <a:ext cx="11969503" cy="769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5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427649" y="2687386"/>
            <a:ext cx="16290980" cy="9315380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5750536" y="3011443"/>
            <a:ext cx="9372276" cy="2170157"/>
            <a:chOff x="2192250" y="5282584"/>
            <a:chExt cx="6070349" cy="2131526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4"/>
              <a:ext cx="5930562" cy="2131526"/>
              <a:chOff x="2706015" y="2723363"/>
              <a:chExt cx="8098436" cy="2131526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3"/>
                <a:ext cx="6566329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Reporting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Manager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0B3234-41CA-46A6-A3CD-9C58ACD764B6}"/>
              </a:ext>
            </a:extLst>
          </p:cNvPr>
          <p:cNvSpPr/>
          <p:nvPr/>
        </p:nvSpPr>
        <p:spPr>
          <a:xfrm>
            <a:off x="2759160" y="3173406"/>
            <a:ext cx="11536277" cy="7632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362" name="Picture 2" descr="https://lh5.googleusercontent.com/ZPkd5z8VGpoIWqEab_HcoTXGk0LDl6pJz0j8MnR7bJyUywAKALda8YR9Oc80-5Wj1wEEY5AVDCw87QKOJhJVEh4j5cEuBiqFSgq9Ninz4jFDvC8_NZ8v6pM1opAQ3s3MUS194MqSNXM">
            <a:extLst>
              <a:ext uri="{FF2B5EF4-FFF2-40B4-BE49-F238E27FC236}">
                <a16:creationId xmlns:a16="http://schemas.microsoft.com/office/drawing/2014/main" id="{ACB9B3A1-51FC-4ACE-B942-1D32FC049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/>
          <a:stretch/>
        </p:blipFill>
        <p:spPr bwMode="auto">
          <a:xfrm>
            <a:off x="2759160" y="3326427"/>
            <a:ext cx="11490154" cy="400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3BF979-B8AA-4F75-BC34-FD40210C761B}"/>
              </a:ext>
            </a:extLst>
          </p:cNvPr>
          <p:cNvSpPr/>
          <p:nvPr/>
        </p:nvSpPr>
        <p:spPr>
          <a:xfrm>
            <a:off x="15966359" y="6052580"/>
            <a:ext cx="709123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Dashboard </a:t>
            </a: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Select reports option from top menu bar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5364" name="Picture 4" descr="https://lh5.googleusercontent.com/WuQMV-n9LVYek8vPeEhu5oLpZxz4iScj5L7QpyCg4-MeojH2sRdyquPPcdquopRcRZnjyORFgE0yvCQ_u3SDthIv3Qn8arxvDw7wexoFbL7J9Q3mMXKi8mUHn3J10DWKqj7_Iuy4MvQ">
            <a:extLst>
              <a:ext uri="{FF2B5EF4-FFF2-40B4-BE49-F238E27FC236}">
                <a16:creationId xmlns:a16="http://schemas.microsoft.com/office/drawing/2014/main" id="{CF268C13-5446-4514-AB89-723A61C09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6"/>
          <a:stretch/>
        </p:blipFill>
        <p:spPr bwMode="auto">
          <a:xfrm>
            <a:off x="2922316" y="3299114"/>
            <a:ext cx="10379531" cy="74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https://lh6.googleusercontent.com/Ry_YK5IeKhMvMb0PO2PVg7FY_qoUUr1CdTYeJXT1cesfA_XliBNSHhA8a9VE5jLiP71-TfHlrxLkPGQUZbO10DqxZk44Czul_DjBIDIUpL_q2KWS1-2YHSHTtHT6lGLQs1trIc8631U">
            <a:extLst>
              <a:ext uri="{FF2B5EF4-FFF2-40B4-BE49-F238E27FC236}">
                <a16:creationId xmlns:a16="http://schemas.microsoft.com/office/drawing/2014/main" id="{7DA13CC5-8583-4C8A-890A-48435659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205" y="3359456"/>
            <a:ext cx="8858250" cy="715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lh4.googleusercontent.com/5ZcYkUpyC3A27zOVKeFcJ1X0PPH6FWr5ExAGoyZj7e8Q8q_mjZ7X4PKtHjxTMzkFrLaA4-svQ8cPvIO9yE2g0vz9ExEWKzukrgF8iADL4Za3JnZkdJwAIUequJPWPiKblQiejaxInN0">
            <a:extLst>
              <a:ext uri="{FF2B5EF4-FFF2-40B4-BE49-F238E27FC236}">
                <a16:creationId xmlns:a16="http://schemas.microsoft.com/office/drawing/2014/main" id="{94AB4B5F-0CCB-42A5-BF90-DBBFEC85B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7"/>
          <a:stretch/>
        </p:blipFill>
        <p:spPr bwMode="auto">
          <a:xfrm>
            <a:off x="2928417" y="3406179"/>
            <a:ext cx="8829675" cy="716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63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https://lh3.googleusercontent.com/IzjuB90pmmqvs9_vmbIKkx8caH-ZCc56Ks7ReP9Sfcgj-toD1gWI0QXcekTpu4nwGJJOcN5mWHZ62oXwTc-nK3iYaSE-CxYbl63nQ_O5n7tDdiTvEppEqOJtIY3sI3UUJbRdwKD1HVI">
            <a:extLst>
              <a:ext uri="{FF2B5EF4-FFF2-40B4-BE49-F238E27FC236}">
                <a16:creationId xmlns:a16="http://schemas.microsoft.com/office/drawing/2014/main" id="{CE79FDBD-5565-4D2C-925C-7B01F1E9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80212" y="-100760"/>
            <a:ext cx="8806037" cy="142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KPI Reports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740977" y="5424636"/>
            <a:ext cx="6855638" cy="8334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Fully Customisable KPI Framework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Core skill summary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Click on Bar to Drill Down into Detail</a:t>
            </a:r>
          </a:p>
          <a:p>
            <a:pPr>
              <a:lnSpc>
                <a:spcPct val="150000"/>
              </a:lnSpc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Senior Manager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18435" name="Picture 3" descr="https://lh4.googleusercontent.com/R6-vQetSAf6znlvDyuaNfFUQqGZ5uFaFJITVGLpO7LGXAHF9-ChL4BfFOx43V90d_WSXchc_iY5MLHTeaVbKUdge1VeIP2Wg5n8FC_TgaHKDruvGc9OzZwjyQ30ygFqXENshGLaxF_I">
            <a:extLst>
              <a:ext uri="{FF2B5EF4-FFF2-40B4-BE49-F238E27FC236}">
                <a16:creationId xmlns:a16="http://schemas.microsoft.com/office/drawing/2014/main" id="{DE096E60-88F9-411E-9716-A90E997C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037" y="3143172"/>
            <a:ext cx="11817176" cy="78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lh5.googleusercontent.com/cJp8LA7ajZsKy3V7H3jQznU3McaXVDk1dcsZEnHkSn0YIHEgDwZk-N1bRacyn1DC9_gwbZxVcKJlDnhoH2EljKxNrhHpB9xztJ7umQMR3dKDluFkvd-Kt_mQ5a-uqhRvB05lfiE-JV0">
            <a:extLst>
              <a:ext uri="{FF2B5EF4-FFF2-40B4-BE49-F238E27FC236}">
                <a16:creationId xmlns:a16="http://schemas.microsoft.com/office/drawing/2014/main" id="{ECF3BBB4-93BA-436C-9020-7DBA7BC9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037" y="3124200"/>
            <a:ext cx="11817176" cy="78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lh6.googleusercontent.com/-I2gRP7BydxM8frkGsItjKNZvIC6bCKxbbmYspinyVA1GMyead7oTEdsEdUnl_V1tVEYsy9Stojz0lXQci1wTHP8Vm9432iYcUfvWEd9x3AByCcrYic8-X0Y4jHs5iBLDvlrEQGLh8M">
            <a:extLst>
              <a:ext uri="{FF2B5EF4-FFF2-40B4-BE49-F238E27FC236}">
                <a16:creationId xmlns:a16="http://schemas.microsoft.com/office/drawing/2014/main" id="{A91C7430-B6DA-4FCA-8726-BDBC9305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072" y="3162145"/>
            <a:ext cx="1181717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https://lh4.googleusercontent.com/s0FnMJYM68MVHaAIXXzPNfvDcuJGj7lW-Nkt0OXweXB8tm7XmG6SHdJZS2Xp4JE_a92SdLpqlBJRM40jZNSNUSVjHwfCVceNSV4DR0xPaWLu7Tp8zacrsfCQwzoeL9uEzhecm3CeiP8">
            <a:extLst>
              <a:ext uri="{FF2B5EF4-FFF2-40B4-BE49-F238E27FC236}">
                <a16:creationId xmlns:a16="http://schemas.microsoft.com/office/drawing/2014/main" id="{B01128BA-8670-490A-B933-4E8038CC0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367" y="3162145"/>
            <a:ext cx="11686316" cy="694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54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https://lh3.googleusercontent.com/IzjuB90pmmqvs9_vmbIKkx8caH-ZCc56Ks7ReP9Sfcgj-toD1gWI0QXcekTpu4nwGJJOcN5mWHZ62oXwTc-nK3iYaSE-CxYbl63nQ_O5n7tDdiTvEppEqOJtIY3sI3UUJbRdwKD1HVI">
            <a:extLst>
              <a:ext uri="{FF2B5EF4-FFF2-40B4-BE49-F238E27FC236}">
                <a16:creationId xmlns:a16="http://schemas.microsoft.com/office/drawing/2014/main" id="{CE79FDBD-5565-4D2C-925C-7B01F1E9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80212" y="-100760"/>
            <a:ext cx="8806037" cy="142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Run KPI Reports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740977" y="5424636"/>
            <a:ext cx="6855638" cy="820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e-Learning assessment summary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Click Bar to drill down data to:  </a:t>
            </a:r>
          </a:p>
          <a:p>
            <a:pPr marL="1543801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3200" dirty="0"/>
              <a:t>Station view</a:t>
            </a:r>
          </a:p>
          <a:p>
            <a:pPr marL="1543801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3200" dirty="0"/>
              <a:t>Watch view</a:t>
            </a:r>
          </a:p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Senior Manager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19458" name="Picture 2" descr="https://lh5.googleusercontent.com/hJ0p7fuCbnMPzlF_betdtNfEnCsd2SPxMSVnK7q_2Q1KdRgMqm-raQQvdjIj3R6vVp22Bt0RTXXyJ_DTxnk2F6TVQYtIfc_yH3DlM4DaI3D_nHdkHVj9gjsOL09ycPWvIRKiNwyyO3s">
            <a:extLst>
              <a:ext uri="{FF2B5EF4-FFF2-40B4-BE49-F238E27FC236}">
                <a16:creationId xmlns:a16="http://schemas.microsoft.com/office/drawing/2014/main" id="{8C1EC364-4F47-4B8A-A217-2D9C9B49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686" y="3352800"/>
            <a:ext cx="11134351" cy="65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lh5.googleusercontent.com/fnk8cH_VkE7AoNMiW-S2BCEb7FuYWgBc_bqFlkxkNTqA6pYzXqPoI3-xXep_uCjTwx3zLqMic3CBzBhENXzjq_2XBg7-6M092Y3ao62kFmf4uCGXDVCgYSucmEQz99hsth9BPP7zAqU">
            <a:extLst>
              <a:ext uri="{FF2B5EF4-FFF2-40B4-BE49-F238E27FC236}">
                <a16:creationId xmlns:a16="http://schemas.microsoft.com/office/drawing/2014/main" id="{FFAF11EB-787C-4420-B561-841C3DE4B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923" y="3327400"/>
            <a:ext cx="11134351" cy="65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92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/>
          <p:cNvGrpSpPr/>
          <p:nvPr/>
        </p:nvGrpSpPr>
        <p:grpSpPr>
          <a:xfrm>
            <a:off x="6305890" y="3575782"/>
            <a:ext cx="11622170" cy="9454418"/>
            <a:chOff x="20837526" y="8896350"/>
            <a:chExt cx="4144963" cy="3371849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58977" y="2347648"/>
            <a:ext cx="10298060" cy="2071952"/>
            <a:chOff x="2192250" y="5379041"/>
            <a:chExt cx="6669972" cy="2035069"/>
          </a:xfrm>
        </p:grpSpPr>
        <p:grpSp>
          <p:nvGrpSpPr>
            <p:cNvPr id="27" name="กลุ่ม 22"/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29" name="Title 20"/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System Setup and Configuration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8E2610-C677-4AA5-881F-6C5C06E2D3C0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Administrators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5DA495-FDB8-4796-BC70-68239BB57767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04967-FFBC-4073-842F-23D587655D8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E67C8-3AA6-4376-AEFE-53223B567C4A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18C16-0A9C-48B7-879F-E6AB3138C13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pic>
        <p:nvPicPr>
          <p:cNvPr id="20482" name="Picture 2" descr="https://lh6.googleusercontent.com/FeeSxiclX3ZhEzSpQ9mEP9v1LaEdyLE2qJOVhmqOBZu-_MZ-3EwMU3KUkthbgaWzono1gZX3XItgCwR8ov-43gglCDOpxKGzwHw1vRxOi96P0Dg0bee9mIQKv45m-imCAkt_NNctl8o">
            <a:extLst>
              <a:ext uri="{FF2B5EF4-FFF2-40B4-BE49-F238E27FC236}">
                <a16:creationId xmlns:a16="http://schemas.microsoft.com/office/drawing/2014/main" id="{CB25015A-9662-4BE1-A794-30271E36F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7"/>
          <a:stretch/>
        </p:blipFill>
        <p:spPr bwMode="auto">
          <a:xfrm>
            <a:off x="6715501" y="3912382"/>
            <a:ext cx="10892672" cy="65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89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/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905037" y="2462128"/>
            <a:ext cx="10298060" cy="2071952"/>
            <a:chOff x="2192250" y="5379041"/>
            <a:chExt cx="6669972" cy="2035069"/>
          </a:xfrm>
        </p:grpSpPr>
        <p:grpSp>
          <p:nvGrpSpPr>
            <p:cNvPr id="27" name="กลุ่ม 22"/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29" name="Title 20"/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Full Scope Reporting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8E2610-C677-4AA5-881F-6C5C06E2D3C0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Administrators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5DA495-FDB8-4796-BC70-68239BB57767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04967-FFBC-4073-842F-23D587655D8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E67C8-3AA6-4376-AEFE-53223B567C4A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18C16-0A9C-48B7-879F-E6AB3138C13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pic>
        <p:nvPicPr>
          <p:cNvPr id="21506" name="Picture 2" descr="https://lh3.googleusercontent.com/hmMb28opbbv4ie4Jq4g1c09NV3spkNnzf6c1vRVQAk7TOhcIHW7jD0raUyHaiqV6VwrC1kHTOW7AaaqPy3X6a_iYdpMWqj60bH2r5Atzo1dp9GnG7aW4hzzZVGGaHVDEbi0mY2MBeVQ">
            <a:extLst>
              <a:ext uri="{FF2B5EF4-FFF2-40B4-BE49-F238E27FC236}">
                <a16:creationId xmlns:a16="http://schemas.microsoft.com/office/drawing/2014/main" id="{9EE19932-F2EC-461F-9FBE-D234159F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09" y="3256244"/>
            <a:ext cx="10454444" cy="64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27C6A5-C6B9-447B-BF3C-526976375E36}"/>
              </a:ext>
            </a:extLst>
          </p:cNvPr>
          <p:cNvSpPr/>
          <p:nvPr/>
        </p:nvSpPr>
        <p:spPr>
          <a:xfrm>
            <a:off x="15057764" y="5357589"/>
            <a:ext cx="1216025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Full Service Wide Reporting by:</a:t>
            </a:r>
          </a:p>
          <a:p>
            <a:pPr marL="1543801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Personnel</a:t>
            </a:r>
          </a:p>
          <a:p>
            <a:pPr marL="1543801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Watch </a:t>
            </a:r>
          </a:p>
          <a:p>
            <a:pPr marL="1543801" lvl="1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Location </a:t>
            </a: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Full Reporting for all Modules 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70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/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905037" y="2462128"/>
            <a:ext cx="10298060" cy="2071952"/>
            <a:chOff x="2192250" y="5379041"/>
            <a:chExt cx="6669972" cy="2035069"/>
          </a:xfrm>
        </p:grpSpPr>
        <p:grpSp>
          <p:nvGrpSpPr>
            <p:cNvPr id="27" name="กลุ่ม 22"/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29" name="Title 20"/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Full Scope Reporting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8E2610-C677-4AA5-881F-6C5C06E2D3C0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Administrators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5DA495-FDB8-4796-BC70-68239BB57767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04967-FFBC-4073-842F-23D587655D8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E67C8-3AA6-4376-AEFE-53223B567C4A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18C16-0A9C-48B7-879F-E6AB3138C13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27C6A5-C6B9-447B-BF3C-526976375E36}"/>
              </a:ext>
            </a:extLst>
          </p:cNvPr>
          <p:cNvSpPr/>
          <p:nvPr/>
        </p:nvSpPr>
        <p:spPr>
          <a:xfrm>
            <a:off x="15057764" y="5357589"/>
            <a:ext cx="1216025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Performance indictor report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23554" name="Picture 2" descr="https://lh3.googleusercontent.com/B5XOD1woccz_QyMvN5QomVDjZvVycZoWKdSJ85Dszv4UPKXzF0g2Rj6Muc6JSxL2g5i-_UrIc8ousESVbGGcArVaJC00c955-OgYjegX4MU3X_J6OfSrm4lrZzWJ02AMKmyePvRnvK4">
            <a:extLst>
              <a:ext uri="{FF2B5EF4-FFF2-40B4-BE49-F238E27FC236}">
                <a16:creationId xmlns:a16="http://schemas.microsoft.com/office/drawing/2014/main" id="{3346CFDF-1592-4C9A-892E-77AF024A3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71" y="3333227"/>
            <a:ext cx="10951561" cy="626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https://lh6.googleusercontent.com/7eIVb_XqeDfhT6S87gHGrNafWwQsDgklui6KJyjGSFvl60FY3UfTbhuyULr4WdxKxn8TFxBeH2C2HxQR6VS9xGXsX3mJ5eePFBUS4oFNWmaqoHBvOa2-UYijr_pN5QtAjTnluaR-naQ">
            <a:extLst>
              <a:ext uri="{FF2B5EF4-FFF2-40B4-BE49-F238E27FC236}">
                <a16:creationId xmlns:a16="http://schemas.microsoft.com/office/drawing/2014/main" id="{4FF5FB8B-84CD-4076-AEAA-CB450EF7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545" y="3333227"/>
            <a:ext cx="10681905" cy="619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2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2D79DB-5048-4BA5-960F-C188D80ACF04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Overview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4D59F00-3C23-46AC-B19D-7378838B3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37" y="2057400"/>
            <a:ext cx="19050000" cy="1130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70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/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905037" y="2462128"/>
            <a:ext cx="10298060" cy="2071952"/>
            <a:chOff x="2192250" y="5379041"/>
            <a:chExt cx="6669972" cy="2035069"/>
          </a:xfrm>
        </p:grpSpPr>
        <p:grpSp>
          <p:nvGrpSpPr>
            <p:cNvPr id="27" name="กลุ่ม 22"/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29" name="Title 20"/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Full Scope Reporting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8E2610-C677-4AA5-881F-6C5C06E2D3C0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Administrators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5DA495-FDB8-4796-BC70-68239BB57767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04967-FFBC-4073-842F-23D587655D8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E67C8-3AA6-4376-AEFE-53223B567C4A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18C16-0A9C-48B7-879F-E6AB3138C13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27C6A5-C6B9-447B-BF3C-526976375E36}"/>
              </a:ext>
            </a:extLst>
          </p:cNvPr>
          <p:cNvSpPr/>
          <p:nvPr/>
        </p:nvSpPr>
        <p:spPr>
          <a:xfrm>
            <a:off x="15057764" y="5357589"/>
            <a:ext cx="1216025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Personal account history report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22530" name="Picture 2" descr="https://lh5.googleusercontent.com/x5b_lgBDtB1t-Oyle5ExbHchzQ0-Ym7ddUTXWTeWmqPgP9WZQ4c0szn6ELrv_yIUwBdSKHCJSt2oqTc2p_OmB1QndNZdCZz7-tyhde6eF7oXljwkakUztPNfb-RCCs09OTeSM1HUYh4">
            <a:extLst>
              <a:ext uri="{FF2B5EF4-FFF2-40B4-BE49-F238E27FC236}">
                <a16:creationId xmlns:a16="http://schemas.microsoft.com/office/drawing/2014/main" id="{AC921C10-8323-4BA9-9E3E-F2A2B4EB5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2"/>
          <a:stretch/>
        </p:blipFill>
        <p:spPr bwMode="auto">
          <a:xfrm>
            <a:off x="1933173" y="3333227"/>
            <a:ext cx="10533464" cy="64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https://lh4.googleusercontent.com/KKbYndLSnUi-Ru7HWrsGa_sSzw68vYQAjYQ0ZDFEYev2O23XM-2kEQeswQLdI5MTQanBGlBRDfBFRfrT7zegR78pjIhJgj3JD9HO1DHE-btWNKrBga-lQMwNXZgMkF8TzVrRcm-SxmA">
            <a:extLst>
              <a:ext uri="{FF2B5EF4-FFF2-40B4-BE49-F238E27FC236}">
                <a16:creationId xmlns:a16="http://schemas.microsoft.com/office/drawing/2014/main" id="{5A269099-F784-4FC8-9981-F0B69C1A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173" y="3307827"/>
            <a:ext cx="10533464" cy="64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lh6.googleusercontent.com/nSB3I4s3URoQ0KaZj9Dd_FvuAnqg5DL2WteiaNtgxH-RtzpULVMW8-wy83ySHoya_WrDgTdxqqAWh0M5gZcGNsCLyYb7dDXvu3jFjYlcSv6FoEF35Si1iyOril4ZEmAJgBhe20cTonI">
            <a:extLst>
              <a:ext uri="{FF2B5EF4-FFF2-40B4-BE49-F238E27FC236}">
                <a16:creationId xmlns:a16="http://schemas.microsoft.com/office/drawing/2014/main" id="{BB49835D-F038-4D6A-BA1B-53CD3AE9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09" y="3314700"/>
            <a:ext cx="10533464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https://lh6.googleusercontent.com/_yt-CJEX1Eu4e5I17erRRfRi2U8OsuqEyBzNOqJXmJlBWh5LdFLdv50Y4JrP0zUGDZb5j7cxyVpUrjcbjZjAqYC-NNdV9BStXPeBWvs2FckjmfqAFxmgYajZomuaTQsoh97b79oh9qU">
            <a:extLst>
              <a:ext uri="{FF2B5EF4-FFF2-40B4-BE49-F238E27FC236}">
                <a16:creationId xmlns:a16="http://schemas.microsoft.com/office/drawing/2014/main" id="{24A59058-67A4-4A32-BB8C-865FDDF8E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7"/>
          <a:stretch/>
        </p:blipFill>
        <p:spPr bwMode="auto">
          <a:xfrm>
            <a:off x="1953809" y="3306387"/>
            <a:ext cx="10533464" cy="64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6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Development Pathways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24578" name="Picture 2" descr="https://lh6.googleusercontent.com/Ap1aIL-TOmG9V_9dPCoBphxEzTtozVsQMhpGz8YD_UXQs3DeCbUPaI8nVlBz4OEdbOdCpQKqlX4d1BZ7SN2Mct6he-giXI9lchb5sQiJD1lxDCx_p97--XQ3BTyfqKb_DJWbGIacK2Y">
            <a:extLst>
              <a:ext uri="{FF2B5EF4-FFF2-40B4-BE49-F238E27FC236}">
                <a16:creationId xmlns:a16="http://schemas.microsoft.com/office/drawing/2014/main" id="{8B5ACAFE-F50B-4C44-9A57-885820C4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996" y="3266697"/>
            <a:ext cx="11781661" cy="801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A1D5AB-3CE0-42BA-BA9A-FC4EC85D1AE6}"/>
              </a:ext>
            </a:extLst>
          </p:cNvPr>
          <p:cNvSpPr/>
          <p:nvPr/>
        </p:nvSpPr>
        <p:spPr>
          <a:xfrm>
            <a:off x="1112837" y="4495800"/>
            <a:ext cx="7735605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Create fully customisable development templates for both Ops and Non Ops Roles</a:t>
            </a:r>
            <a:endParaRPr lang="en-GB" sz="3200" dirty="0"/>
          </a:p>
          <a:p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X number of  Years</a:t>
            </a:r>
            <a:endParaRPr lang="en-GB" sz="3200" dirty="0"/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X number of Stages</a:t>
            </a:r>
            <a:endParaRPr lang="en-GB" sz="3200" dirty="0"/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X number of months in each stage</a:t>
            </a:r>
            <a:endParaRPr lang="en-GB" sz="3200" dirty="0"/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X no of modules/activities in each stage</a:t>
            </a:r>
            <a:endParaRPr lang="en-GB" sz="3200" dirty="0"/>
          </a:p>
          <a:p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Attach Version controlled Reference Material to pathway Activities</a:t>
            </a:r>
            <a:endParaRPr lang="en-GB" sz="3200" dirty="0"/>
          </a:p>
          <a:p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Bulk Assign Personnel to development pathway  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80578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Development Pathways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A1D5AB-3CE0-42BA-BA9A-FC4EC85D1AE6}"/>
              </a:ext>
            </a:extLst>
          </p:cNvPr>
          <p:cNvSpPr/>
          <p:nvPr/>
        </p:nvSpPr>
        <p:spPr>
          <a:xfrm>
            <a:off x="1112837" y="4495800"/>
            <a:ext cx="7735605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Individuals active development Pathway 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Development pathway Uses RAG indicators to determine module / activity completion status </a:t>
            </a:r>
          </a:p>
          <a:p>
            <a:br>
              <a:rPr lang="en-GB" sz="3200" dirty="0"/>
            </a:br>
            <a:r>
              <a:rPr lang="en-GB" sz="3200" dirty="0"/>
              <a:t>Track development progression in real-time against expected completion time frame.</a:t>
            </a:r>
          </a:p>
          <a:p>
            <a:br>
              <a:rPr lang="en-GB" sz="3200" dirty="0"/>
            </a:br>
            <a:r>
              <a:rPr lang="en-GB" sz="3200" dirty="0"/>
              <a:t>Automatically triggers quarterly manager reviews, and Verifier end of stage assessments </a:t>
            </a:r>
          </a:p>
          <a:p>
            <a:br>
              <a:rPr lang="en-GB" sz="3200" dirty="0"/>
            </a:br>
            <a:br>
              <a:rPr lang="en-GB" dirty="0"/>
            </a:br>
            <a:endParaRPr lang="en-GB" dirty="0"/>
          </a:p>
        </p:txBody>
      </p:sp>
      <p:pic>
        <p:nvPicPr>
          <p:cNvPr id="25602" name="Picture 2" descr="https://lh3.googleusercontent.com/RIvVZ-DpdcbMtIfO2BniEiHp9QHIkKLMmomsuqxUmej3P5BOXFTZnNvTIynlwyDre1c3f2lsRbm0WKeSrGatcY5tuVUoEwe5GjJPzOVQNattkrO3KMh3UXYVPEwkfTT4MDfKcYneqeU">
            <a:extLst>
              <a:ext uri="{FF2B5EF4-FFF2-40B4-BE49-F238E27FC236}">
                <a16:creationId xmlns:a16="http://schemas.microsoft.com/office/drawing/2014/main" id="{D8F3A3B9-5A04-4962-BEA4-AB101F77A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7" y="3200400"/>
            <a:ext cx="11660502" cy="828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56001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Development Pathways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27650" name="Picture 2" descr="https://lh5.googleusercontent.com/M47oxZ5ta135HjN5XVyj_S336yiuKSeVHhnCUq-KBvas6QXxeAZASSNq7hbWqoEEWEckxYr212gbirnqsd3JVoBZE4bY5Wu3juDopTxxhgLW9BnbqR4x3JimGsSbWfeV6TYoHwo8G3s">
            <a:extLst>
              <a:ext uri="{FF2B5EF4-FFF2-40B4-BE49-F238E27FC236}">
                <a16:creationId xmlns:a16="http://schemas.microsoft.com/office/drawing/2014/main" id="{5B8A3645-F280-4FD5-B413-433059E4A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37" y="3233241"/>
            <a:ext cx="11625531" cy="80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1793081-835E-4DA0-A69D-B4893FD97285}"/>
              </a:ext>
            </a:extLst>
          </p:cNvPr>
          <p:cNvSpPr/>
          <p:nvPr/>
        </p:nvSpPr>
        <p:spPr>
          <a:xfrm>
            <a:off x="1034781" y="4648200"/>
            <a:ext cx="777212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Individual enters evidence :</a:t>
            </a:r>
          </a:p>
          <a:p>
            <a:pPr marL="1543801" lvl="1" indent="-457200">
              <a:buFont typeface="Courier New" panose="02070309020205020404" pitchFamily="49" charset="0"/>
              <a:buChar char="o"/>
            </a:pPr>
            <a:r>
              <a:rPr lang="en-GB" sz="3200" dirty="0"/>
              <a:t>Text</a:t>
            </a:r>
          </a:p>
          <a:p>
            <a:pPr marL="1543801" lvl="1" indent="-457200">
              <a:buFont typeface="Courier New" panose="02070309020205020404" pitchFamily="49" charset="0"/>
              <a:buChar char="o"/>
            </a:pPr>
            <a:r>
              <a:rPr lang="en-GB" sz="3200" dirty="0"/>
              <a:t>Attachment(s)</a:t>
            </a:r>
          </a:p>
          <a:p>
            <a:pPr marL="1543801" lvl="1" indent="-457200">
              <a:buFont typeface="Courier New" panose="02070309020205020404" pitchFamily="49" charset="0"/>
              <a:buChar char="o"/>
            </a:pPr>
            <a:r>
              <a:rPr lang="en-GB" sz="3200" dirty="0"/>
              <a:t>Link to Training / </a:t>
            </a:r>
            <a:r>
              <a:rPr lang="en-GB" sz="3200" dirty="0" err="1"/>
              <a:t>Learnpro</a:t>
            </a:r>
            <a:r>
              <a:rPr lang="en-GB" sz="3200" dirty="0"/>
              <a:t> activities</a:t>
            </a:r>
          </a:p>
          <a:p>
            <a:pPr marL="1543801" lvl="1" indent="-457200">
              <a:buFont typeface="Courier New" panose="02070309020205020404" pitchFamily="49" charset="0"/>
              <a:buChar char="o"/>
            </a:pPr>
            <a:r>
              <a:rPr lang="en-GB" sz="3200" dirty="0" err="1"/>
              <a:t>LInk</a:t>
            </a:r>
            <a:r>
              <a:rPr lang="en-GB" sz="3200" dirty="0"/>
              <a:t> to Incidents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r>
              <a:rPr lang="en-GB" sz="3200" dirty="0"/>
              <a:t>Individual requests Assessment </a:t>
            </a:r>
          </a:p>
          <a:p>
            <a:endParaRPr lang="en-GB" sz="3200" dirty="0"/>
          </a:p>
          <a:p>
            <a:r>
              <a:rPr lang="en-GB" sz="3200" dirty="0"/>
              <a:t>Manager performs activity assessments. (ad-hoc or requested by individual)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r>
              <a:rPr lang="en-GB" sz="3200" dirty="0"/>
              <a:t>Verifier signs off end of stage Assessments and final pathway sign off</a:t>
            </a:r>
          </a:p>
        </p:txBody>
      </p:sp>
    </p:spTree>
    <p:extLst>
      <p:ext uri="{BB962C8B-B14F-4D97-AF65-F5344CB8AC3E}">
        <p14:creationId xmlns:p14="http://schemas.microsoft.com/office/powerpoint/2010/main" val="23413726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Development Pathways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26626" name="Picture 2" descr="https://lh3.googleusercontent.com/lO46tSBsXf5KwMkaaEkZf-CmmcZ_6un4qFTSHWFyYpw7m955Ta-FAlyQ9pR3WwIglUUgznleR93oUiVVXNf7vDHvHWpHJOBDeKgw6tj4sMntFTinCM4Z7Vfl6IhExdGYxu-nuUTqKzQ">
            <a:extLst>
              <a:ext uri="{FF2B5EF4-FFF2-40B4-BE49-F238E27FC236}">
                <a16:creationId xmlns:a16="http://schemas.microsoft.com/office/drawing/2014/main" id="{4C0D3A49-BC6B-4009-AD09-250DC91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7" y="3207840"/>
            <a:ext cx="11330825" cy="80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2F3794-9763-4386-AB86-CA6ACDCC5F5D}"/>
              </a:ext>
            </a:extLst>
          </p:cNvPr>
          <p:cNvSpPr/>
          <p:nvPr/>
        </p:nvSpPr>
        <p:spPr>
          <a:xfrm>
            <a:off x="1112676" y="5011411"/>
            <a:ext cx="71793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Manage all active development pathways from one summary report</a:t>
            </a:r>
          </a:p>
        </p:txBody>
      </p:sp>
    </p:spTree>
    <p:extLst>
      <p:ext uri="{BB962C8B-B14F-4D97-AF65-F5344CB8AC3E}">
        <p14:creationId xmlns:p14="http://schemas.microsoft.com/office/powerpoint/2010/main" val="215784559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970177" y="2438400"/>
            <a:ext cx="10298060" cy="2071952"/>
            <a:chOff x="2192250" y="5379041"/>
            <a:chExt cx="6669972" cy="2035069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Electronic Read and Sign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4912755" y="4648200"/>
            <a:ext cx="7612281" cy="9673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Create and Issue all types of notices, </a:t>
            </a:r>
            <a:r>
              <a:rPr lang="en-GB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Eg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: Urgent Safety, Ops Alerts.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Read and Sign Functionality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Send to individuals, groups or all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Supports Document links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Attach PDF document to notices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Report on personnel who have read and </a:t>
            </a:r>
            <a:r>
              <a:rPr lang="en-GB" sz="3200" b="1" dirty="0">
                <a:solidFill>
                  <a:srgbClr val="000000"/>
                </a:solidFill>
                <a:latin typeface="Arial" panose="020B0604020202020204" pitchFamily="34" charset="0"/>
              </a:rPr>
              <a:t>not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 read notices</a:t>
            </a:r>
            <a:br>
              <a:rPr lang="en-GB" sz="3200" dirty="0"/>
            </a:br>
            <a:br>
              <a:rPr lang="en-GB" sz="3200" dirty="0"/>
            </a:br>
            <a:br>
              <a:rPr lang="en-GB" dirty="0"/>
            </a:br>
            <a:endParaRPr lang="en-GB" dirty="0"/>
          </a:p>
        </p:txBody>
      </p:sp>
      <p:grpSp>
        <p:nvGrpSpPr>
          <p:cNvPr id="26" name="กลุ่ม 5">
            <a:extLst>
              <a:ext uri="{FF2B5EF4-FFF2-40B4-BE49-F238E27FC236}">
                <a16:creationId xmlns:a16="http://schemas.microsoft.com/office/drawing/2014/main" id="{7A3F56D2-150A-4F15-AD4F-954146FF4C47}"/>
              </a:ext>
            </a:extLst>
          </p:cNvPr>
          <p:cNvGrpSpPr/>
          <p:nvPr/>
        </p:nvGrpSpPr>
        <p:grpSpPr>
          <a:xfrm>
            <a:off x="1140247" y="2951918"/>
            <a:ext cx="11824282" cy="9100437"/>
            <a:chOff x="20837526" y="8896350"/>
            <a:chExt cx="4144963" cy="3164179"/>
          </a:xfrm>
        </p:grpSpPr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3946D6FF-F0EA-47AF-9559-439F4C501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B54C4AA7-2C34-4C32-8459-DEA1BD9E3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CE76C3D6-70B0-4631-BC8B-2990FDF9D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364C23EE-2C17-42DF-A991-EEABDBB3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900"/>
              <a:ext cx="1390650" cy="287629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3E5DCA28-DB4C-4D79-AD25-E367A2FC9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9218" name="Picture 2" descr="https://lh6.googleusercontent.com/3CrwQiapgcAmwV_9sKFpbGzloNXu7fJLVcNO9MN4-ky4ETNK-P11Fae6Cl2NQC4H_fDecJLCBl28WeuKewja0g-GLfYQK-6RIFk3vV80W8psxnuabs1BeIH3WAdRowgI_4bM_Pt4UCg">
            <a:extLst>
              <a:ext uri="{FF2B5EF4-FFF2-40B4-BE49-F238E27FC236}">
                <a16:creationId xmlns:a16="http://schemas.microsoft.com/office/drawing/2014/main" id="{24A4788F-B84F-4D34-A38A-E70D2BBE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4" y="3407790"/>
            <a:ext cx="11223176" cy="655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557FE6-F45F-40DD-85CE-BE5D28DBC760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5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https://lh3.googleusercontent.com/IzjuB90pmmqvs9_vmbIKkx8caH-ZCc56Ks7ReP9Sfcgj-toD1gWI0QXcekTpu4nwGJJOcN5mWHZ62oXwTc-nK3iYaSE-CxYbl63nQ_O5n7tDdiTvEppEqOJtIY3sI3UUJbRdwKD1HVI">
            <a:extLst>
              <a:ext uri="{FF2B5EF4-FFF2-40B4-BE49-F238E27FC236}">
                <a16:creationId xmlns:a16="http://schemas.microsoft.com/office/drawing/2014/main" id="{CE79FDBD-5565-4D2C-925C-7B01F1E9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80212" y="-100760"/>
            <a:ext cx="8806037" cy="142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Course Management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745739" y="4901753"/>
            <a:ext cx="7215697" cy="11895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Calendar based course scheduling and nomination process </a:t>
            </a:r>
          </a:p>
          <a:p>
            <a:br>
              <a:rPr lang="en-GB" sz="3200" dirty="0"/>
            </a:br>
            <a:r>
              <a:rPr lang="en-GB" sz="3200" dirty="0"/>
              <a:t>Nomination methods:</a:t>
            </a:r>
          </a:p>
          <a:p>
            <a:pPr marL="1543801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Admin</a:t>
            </a:r>
          </a:p>
          <a:p>
            <a:pPr marL="1543801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TNA process</a:t>
            </a:r>
          </a:p>
          <a:p>
            <a:pPr marL="1543801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Team</a:t>
            </a:r>
          </a:p>
          <a:p>
            <a:pPr marL="1543801" lvl="1" indent="-457200">
              <a:buFont typeface="Arial" panose="020B0604020202020204" pitchFamily="34" charset="0"/>
              <a:buChar char="•"/>
            </a:pPr>
            <a:r>
              <a:rPr lang="en-GB" sz="3200" dirty="0"/>
              <a:t>Self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Course feedback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Integrates with the activity planner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Reporting </a:t>
            </a:r>
          </a:p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pic>
        <p:nvPicPr>
          <p:cNvPr id="28674" name="Picture 2" descr="https://lh5.googleusercontent.com/mQEPUxrxU9p_2NUPMbaKsrsArvE_KEsV_z8TNU-hyW8vVOlIz2sGPhc0LEn7sjQ-HbhLQn_mSqWamcgzHDzvnqIUPlmEpFm2m7xdHNjOzkQgIlD8bGWyy7eQAsb7NESqS_VOu21reK0">
            <a:extLst>
              <a:ext uri="{FF2B5EF4-FFF2-40B4-BE49-F238E27FC236}">
                <a16:creationId xmlns:a16="http://schemas.microsoft.com/office/drawing/2014/main" id="{74E14B58-7AC0-4057-A349-0D0FE736E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"/>
          <a:stretch/>
        </p:blipFill>
        <p:spPr bwMode="auto">
          <a:xfrm>
            <a:off x="10775498" y="3276600"/>
            <a:ext cx="11662654" cy="76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07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2957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Skill </a:t>
                </a:r>
                <a:r>
                  <a:rPr lang="en-US" sz="4400" b="1" dirty="0" err="1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Requalifications</a:t>
                </a:r>
                <a:endParaRPr lang="en-US" sz="4400" b="1" dirty="0">
                  <a:solidFill>
                    <a:schemeClr val="accent3"/>
                  </a:solidFill>
                  <a:latin typeface="Lato Black" charset="0"/>
                  <a:ea typeface="Lato Black" charset="0"/>
                  <a:cs typeface="Lato Black" charset="0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30722" name="Picture 2" descr="https://lh4.googleusercontent.com/gU1u0YPX7blnw2mq-yg6zwV9fOU_T2XuGgSAtaTepeoFMCJLHIuZOGCRFCi732tG6aQneQeTQGozMT1O2edKNcy-P7HlMsSmpUDPG0P8NqSli3RYJtkAWBYztn2lLQfjLsi--bpmma8">
            <a:extLst>
              <a:ext uri="{FF2B5EF4-FFF2-40B4-BE49-F238E27FC236}">
                <a16:creationId xmlns:a16="http://schemas.microsoft.com/office/drawing/2014/main" id="{03161534-72EB-4D46-A832-46D22F6D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277" y="3437843"/>
            <a:ext cx="10801350" cy="62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80D47B-D539-428B-969B-D3BF173FDD66}"/>
              </a:ext>
            </a:extLst>
          </p:cNvPr>
          <p:cNvSpPr/>
          <p:nvPr/>
        </p:nvSpPr>
        <p:spPr>
          <a:xfrm>
            <a:off x="14510267" y="4577426"/>
            <a:ext cx="12160250" cy="69102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Manages skill requalification process  </a:t>
            </a:r>
          </a:p>
          <a:p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3 Tier certification process</a:t>
            </a:r>
            <a:endParaRPr lang="en-GB" sz="3200" dirty="0"/>
          </a:p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   </a:t>
            </a:r>
            <a:endParaRPr lang="en-GB" sz="3200" dirty="0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Operators 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Operator Assessors 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Assess Assessors</a:t>
            </a:r>
          </a:p>
          <a:p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Supports certificate / assessment upload </a:t>
            </a:r>
            <a:endParaRPr lang="en-GB" sz="3200" dirty="0"/>
          </a:p>
          <a:p>
            <a:br>
              <a:rPr lang="en-GB" sz="3200" dirty="0"/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Integrated into CMS system </a:t>
            </a:r>
            <a:endParaRPr lang="en-GB" sz="3200" dirty="0"/>
          </a:p>
          <a:p>
            <a:pPr>
              <a:lnSpc>
                <a:spcPct val="150000"/>
              </a:lnSpc>
            </a:pPr>
            <a:br>
              <a:rPr lang="en-GB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89423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กลุ่ม 16"/>
          <p:cNvGrpSpPr/>
          <p:nvPr/>
        </p:nvGrpSpPr>
        <p:grpSpPr>
          <a:xfrm>
            <a:off x="14296807" y="2939391"/>
            <a:ext cx="5371136" cy="9485298"/>
            <a:chOff x="15347951" y="9182100"/>
            <a:chExt cx="1763713" cy="3114675"/>
          </a:xfrm>
        </p:grpSpPr>
        <p:sp>
          <p:nvSpPr>
            <p:cNvPr id="25" name="Freeform 49"/>
            <p:cNvSpPr>
              <a:spLocks/>
            </p:cNvSpPr>
            <p:nvPr/>
          </p:nvSpPr>
          <p:spPr bwMode="auto">
            <a:xfrm>
              <a:off x="15347951" y="9182100"/>
              <a:ext cx="1763713" cy="3114675"/>
            </a:xfrm>
            <a:custGeom>
              <a:avLst/>
              <a:gdLst>
                <a:gd name="T0" fmla="*/ 167 w 185"/>
                <a:gd name="T1" fmla="*/ 327 h 327"/>
                <a:gd name="T2" fmla="*/ 19 w 185"/>
                <a:gd name="T3" fmla="*/ 327 h 327"/>
                <a:gd name="T4" fmla="*/ 0 w 185"/>
                <a:gd name="T5" fmla="*/ 309 h 327"/>
                <a:gd name="T6" fmla="*/ 0 w 185"/>
                <a:gd name="T7" fmla="*/ 19 h 327"/>
                <a:gd name="T8" fmla="*/ 19 w 185"/>
                <a:gd name="T9" fmla="*/ 0 h 327"/>
                <a:gd name="T10" fmla="*/ 167 w 185"/>
                <a:gd name="T11" fmla="*/ 0 h 327"/>
                <a:gd name="T12" fmla="*/ 185 w 185"/>
                <a:gd name="T13" fmla="*/ 19 h 327"/>
                <a:gd name="T14" fmla="*/ 185 w 185"/>
                <a:gd name="T15" fmla="*/ 309 h 327"/>
                <a:gd name="T16" fmla="*/ 167 w 185"/>
                <a:gd name="T17" fmla="*/ 327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327">
                  <a:moveTo>
                    <a:pt x="167" y="327"/>
                  </a:moveTo>
                  <a:cubicBezTo>
                    <a:pt x="19" y="327"/>
                    <a:pt x="19" y="327"/>
                    <a:pt x="19" y="327"/>
                  </a:cubicBezTo>
                  <a:cubicBezTo>
                    <a:pt x="9" y="327"/>
                    <a:pt x="0" y="319"/>
                    <a:pt x="0" y="30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7" y="0"/>
                    <a:pt x="185" y="8"/>
                    <a:pt x="185" y="19"/>
                  </a:cubicBezTo>
                  <a:cubicBezTo>
                    <a:pt x="185" y="309"/>
                    <a:pt x="185" y="309"/>
                    <a:pt x="185" y="309"/>
                  </a:cubicBezTo>
                  <a:cubicBezTo>
                    <a:pt x="185" y="319"/>
                    <a:pt x="177" y="327"/>
                    <a:pt x="167" y="327"/>
                  </a:cubicBez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6" name="Freeform 50"/>
            <p:cNvSpPr>
              <a:spLocks/>
            </p:cNvSpPr>
            <p:nvPr/>
          </p:nvSpPr>
          <p:spPr bwMode="auto">
            <a:xfrm>
              <a:off x="15347951" y="9182100"/>
              <a:ext cx="1763713" cy="200025"/>
            </a:xfrm>
            <a:custGeom>
              <a:avLst/>
              <a:gdLst>
                <a:gd name="T0" fmla="*/ 167 w 185"/>
                <a:gd name="T1" fmla="*/ 0 h 21"/>
                <a:gd name="T2" fmla="*/ 19 w 185"/>
                <a:gd name="T3" fmla="*/ 0 h 21"/>
                <a:gd name="T4" fmla="*/ 0 w 185"/>
                <a:gd name="T5" fmla="*/ 19 h 21"/>
                <a:gd name="T6" fmla="*/ 0 w 185"/>
                <a:gd name="T7" fmla="*/ 21 h 21"/>
                <a:gd name="T8" fmla="*/ 19 w 185"/>
                <a:gd name="T9" fmla="*/ 3 h 21"/>
                <a:gd name="T10" fmla="*/ 167 w 185"/>
                <a:gd name="T11" fmla="*/ 3 h 21"/>
                <a:gd name="T12" fmla="*/ 185 w 185"/>
                <a:gd name="T13" fmla="*/ 21 h 21"/>
                <a:gd name="T14" fmla="*/ 185 w 185"/>
                <a:gd name="T15" fmla="*/ 19 h 21"/>
                <a:gd name="T16" fmla="*/ 167 w 185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1">
                  <a:moveTo>
                    <a:pt x="167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8"/>
                    <a:pt x="0" y="1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1"/>
                    <a:pt x="9" y="3"/>
                    <a:pt x="19" y="3"/>
                  </a:cubicBezTo>
                  <a:cubicBezTo>
                    <a:pt x="167" y="3"/>
                    <a:pt x="167" y="3"/>
                    <a:pt x="167" y="3"/>
                  </a:cubicBezTo>
                  <a:cubicBezTo>
                    <a:pt x="177" y="3"/>
                    <a:pt x="185" y="11"/>
                    <a:pt x="185" y="21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85" y="8"/>
                    <a:pt x="177" y="0"/>
                    <a:pt x="167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7" name="Freeform 51"/>
            <p:cNvSpPr>
              <a:spLocks/>
            </p:cNvSpPr>
            <p:nvPr/>
          </p:nvSpPr>
          <p:spPr bwMode="auto">
            <a:xfrm>
              <a:off x="16033751" y="9344025"/>
              <a:ext cx="381000" cy="28575"/>
            </a:xfrm>
            <a:custGeom>
              <a:avLst/>
              <a:gdLst>
                <a:gd name="T0" fmla="*/ 39 w 40"/>
                <a:gd name="T1" fmla="*/ 3 h 3"/>
                <a:gd name="T2" fmla="*/ 2 w 40"/>
                <a:gd name="T3" fmla="*/ 3 h 3"/>
                <a:gd name="T4" fmla="*/ 0 w 40"/>
                <a:gd name="T5" fmla="*/ 2 h 3"/>
                <a:gd name="T6" fmla="*/ 2 w 40"/>
                <a:gd name="T7" fmla="*/ 0 h 3"/>
                <a:gd name="T8" fmla="*/ 39 w 40"/>
                <a:gd name="T9" fmla="*/ 0 h 3"/>
                <a:gd name="T10" fmla="*/ 40 w 40"/>
                <a:gd name="T11" fmla="*/ 2 h 3"/>
                <a:gd name="T12" fmla="*/ 39 w 4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3">
                  <a:moveTo>
                    <a:pt x="39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2"/>
                    <a:pt x="39" y="3"/>
                    <a:pt x="39" y="3"/>
                  </a:cubicBezTo>
                  <a:close/>
                </a:path>
              </a:pathLst>
            </a:cu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Oval 52"/>
            <p:cNvSpPr>
              <a:spLocks noChangeArrowheads="1"/>
            </p:cNvSpPr>
            <p:nvPr/>
          </p:nvSpPr>
          <p:spPr bwMode="auto">
            <a:xfrm>
              <a:off x="16157576" y="12049125"/>
              <a:ext cx="190500" cy="180975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Freeform 53"/>
            <p:cNvSpPr>
              <a:spLocks noEditPoints="1"/>
            </p:cNvSpPr>
            <p:nvPr/>
          </p:nvSpPr>
          <p:spPr bwMode="auto">
            <a:xfrm>
              <a:off x="16157576" y="12039600"/>
              <a:ext cx="190500" cy="200025"/>
            </a:xfrm>
            <a:custGeom>
              <a:avLst/>
              <a:gdLst>
                <a:gd name="T0" fmla="*/ 10 w 20"/>
                <a:gd name="T1" fmla="*/ 21 h 21"/>
                <a:gd name="T2" fmla="*/ 0 w 20"/>
                <a:gd name="T3" fmla="*/ 11 h 21"/>
                <a:gd name="T4" fmla="*/ 10 w 20"/>
                <a:gd name="T5" fmla="*/ 0 h 21"/>
                <a:gd name="T6" fmla="*/ 20 w 20"/>
                <a:gd name="T7" fmla="*/ 11 h 21"/>
                <a:gd name="T8" fmla="*/ 10 w 20"/>
                <a:gd name="T9" fmla="*/ 21 h 21"/>
                <a:gd name="T10" fmla="*/ 10 w 20"/>
                <a:gd name="T11" fmla="*/ 1 h 21"/>
                <a:gd name="T12" fmla="*/ 1 w 20"/>
                <a:gd name="T13" fmla="*/ 11 h 21"/>
                <a:gd name="T14" fmla="*/ 10 w 20"/>
                <a:gd name="T15" fmla="*/ 20 h 21"/>
                <a:gd name="T16" fmla="*/ 19 w 20"/>
                <a:gd name="T17" fmla="*/ 11 h 21"/>
                <a:gd name="T18" fmla="*/ 10 w 20"/>
                <a:gd name="T1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10" y="21"/>
                  </a:moveTo>
                  <a:cubicBezTo>
                    <a:pt x="4" y="21"/>
                    <a:pt x="0" y="16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6" y="0"/>
                    <a:pt x="20" y="5"/>
                    <a:pt x="20" y="11"/>
                  </a:cubicBezTo>
                  <a:cubicBezTo>
                    <a:pt x="20" y="16"/>
                    <a:pt x="16" y="21"/>
                    <a:pt x="10" y="21"/>
                  </a:cubicBezTo>
                  <a:close/>
                  <a:moveTo>
                    <a:pt x="10" y="1"/>
                  </a:moveTo>
                  <a:cubicBezTo>
                    <a:pt x="5" y="1"/>
                    <a:pt x="1" y="6"/>
                    <a:pt x="1" y="11"/>
                  </a:cubicBezTo>
                  <a:cubicBezTo>
                    <a:pt x="1" y="16"/>
                    <a:pt x="5" y="20"/>
                    <a:pt x="10" y="20"/>
                  </a:cubicBezTo>
                  <a:cubicBezTo>
                    <a:pt x="15" y="20"/>
                    <a:pt x="19" y="16"/>
                    <a:pt x="19" y="11"/>
                  </a:cubicBezTo>
                  <a:cubicBezTo>
                    <a:pt x="19" y="6"/>
                    <a:pt x="15" y="1"/>
                    <a:pt x="10" y="1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6146" name="Picture 2" descr="https://lh5.googleusercontent.com/wAFxHCTMNMbPthjH_qng9W8xYcITNtyE8Jh9N410QOaYLMUH-p6PbtZwygDKb9M7lwGfgg1mu2JfMUe6X76Ar1GGHzf4_g-kWz3_2ex9WVjhJvPVquaqLhCKCIFSm3zY6ffDNVAIv7o">
            <a:extLst>
              <a:ext uri="{FF2B5EF4-FFF2-40B4-BE49-F238E27FC236}">
                <a16:creationId xmlns:a16="http://schemas.microsoft.com/office/drawing/2014/main" id="{8E489C00-932B-423D-809A-D4A77B1F1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16741" r="7431" b="16342"/>
          <a:stretch/>
        </p:blipFill>
        <p:spPr bwMode="auto">
          <a:xfrm>
            <a:off x="14649016" y="3729691"/>
            <a:ext cx="4705173" cy="74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5BBD330-F2E2-4A19-B517-FB2547544175}"/>
              </a:ext>
            </a:extLst>
          </p:cNvPr>
          <p:cNvGrpSpPr/>
          <p:nvPr/>
        </p:nvGrpSpPr>
        <p:grpSpPr>
          <a:xfrm>
            <a:off x="2765949" y="4038600"/>
            <a:ext cx="10298060" cy="2071952"/>
            <a:chOff x="2192250" y="5379041"/>
            <a:chExt cx="6669972" cy="2035069"/>
          </a:xfrm>
        </p:grpSpPr>
        <p:grpSp>
          <p:nvGrpSpPr>
            <p:cNvPr id="51" name="กลุ่ม 22">
              <a:extLst>
                <a:ext uri="{FF2B5EF4-FFF2-40B4-BE49-F238E27FC236}">
                  <a16:creationId xmlns:a16="http://schemas.microsoft.com/office/drawing/2014/main" id="{DEE906EE-4FA9-441F-A484-4C710DD42AAF}"/>
                </a:ext>
              </a:extLst>
            </p:cNvPr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53" name="Title 20">
                <a:extLst>
                  <a:ext uri="{FF2B5EF4-FFF2-40B4-BE49-F238E27FC236}">
                    <a16:creationId xmlns:a16="http://schemas.microsoft.com/office/drawing/2014/main" id="{4A6C4F8E-A49A-4699-9792-948FF363E61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226A805-1897-4B5F-9AF7-DAA399AA9B4F}"/>
                  </a:ext>
                </a:extLst>
              </p:cNvPr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Equipment Testing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523333-B20B-4747-A681-1215B5B5CA3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91FEBBD-52AA-4FD5-B8EB-1DAF2F0A9B2D}"/>
              </a:ext>
            </a:extLst>
          </p:cNvPr>
          <p:cNvSpPr/>
          <p:nvPr/>
        </p:nvSpPr>
        <p:spPr>
          <a:xfrm>
            <a:off x="2981772" y="6715161"/>
            <a:ext cx="824209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Add tests directly from mobile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 Daily, Weekly, Monthly, Quarterly, Yearly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I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ncludes PPE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Testing can contribute to training activities</a:t>
            </a:r>
            <a:endParaRPr lang="en-GB" sz="3200" dirty="0"/>
          </a:p>
          <a:p>
            <a:br>
              <a:rPr lang="en-GB" sz="3200" dirty="0"/>
            </a:br>
            <a:br>
              <a:rPr lang="en-GB" sz="3200" dirty="0"/>
            </a:br>
            <a:br>
              <a:rPr lang="en-GB" dirty="0"/>
            </a:b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3E7D4-2F84-46A2-9596-2ED6182206D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5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5243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Appraisals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31746" name="Picture 2" descr="https://lh4.googleusercontent.com/qzBzgiI622tHPwbyzjG0de9KwiHBIlSeJXUnuByi1xoynK-D897OUXBM08d7l8KBQphuaWBEywKK8BSey3fynqROjFZYPycQTIi9Zn7lKv3ukXTfzGf5PODQvOonk53u65BsV5nN0EI">
            <a:extLst>
              <a:ext uri="{FF2B5EF4-FFF2-40B4-BE49-F238E27FC236}">
                <a16:creationId xmlns:a16="http://schemas.microsoft.com/office/drawing/2014/main" id="{442CBDBA-C4DA-4D5D-B688-87BFCE01C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3"/>
          <a:stretch/>
        </p:blipFill>
        <p:spPr bwMode="auto">
          <a:xfrm>
            <a:off x="1733549" y="3339986"/>
            <a:ext cx="10885488" cy="641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843478-1B73-4082-B72F-DB4A4CC8C706}"/>
              </a:ext>
            </a:extLst>
          </p:cNvPr>
          <p:cNvSpPr/>
          <p:nvPr/>
        </p:nvSpPr>
        <p:spPr>
          <a:xfrm>
            <a:off x="14708187" y="4848285"/>
            <a:ext cx="121602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/>
              <a:t>Schedule &amp; record periodic appraisals</a:t>
            </a:r>
          </a:p>
          <a:p>
            <a:endParaRPr lang="en-GB" sz="3200" dirty="0"/>
          </a:p>
          <a:p>
            <a:r>
              <a:rPr lang="en-GB" sz="3200" dirty="0"/>
              <a:t>4 Stage process</a:t>
            </a:r>
          </a:p>
          <a:p>
            <a:pPr marL="1600951" lvl="1" indent="-514350">
              <a:buFont typeface="+mj-lt"/>
              <a:buAutoNum type="arabicPeriod"/>
            </a:pPr>
            <a:r>
              <a:rPr lang="en-GB" sz="3200" dirty="0"/>
              <a:t>Create </a:t>
            </a:r>
          </a:p>
          <a:p>
            <a:pPr marL="1600951" lvl="1" indent="-514350">
              <a:buFont typeface="+mj-lt"/>
              <a:buAutoNum type="arabicPeriod"/>
            </a:pPr>
            <a:r>
              <a:rPr lang="en-GB" sz="3200" dirty="0"/>
              <a:t>Pre-appraisal </a:t>
            </a:r>
          </a:p>
          <a:p>
            <a:pPr marL="1600951" lvl="1" indent="-514350">
              <a:buFont typeface="+mj-lt"/>
              <a:buAutoNum type="arabicPeriod"/>
            </a:pPr>
            <a:r>
              <a:rPr lang="en-GB" sz="3200" dirty="0"/>
              <a:t>Schedule </a:t>
            </a:r>
          </a:p>
          <a:p>
            <a:pPr marL="1600951" lvl="1" indent="-514350">
              <a:buFont typeface="+mj-lt"/>
              <a:buAutoNum type="arabicPeriod"/>
            </a:pPr>
            <a:r>
              <a:rPr lang="en-GB" sz="3200" dirty="0"/>
              <a:t>Perform</a:t>
            </a:r>
          </a:p>
          <a:p>
            <a:r>
              <a:rPr lang="en-GB" sz="3200" dirty="0"/>
              <a:t>	</a:t>
            </a:r>
          </a:p>
          <a:p>
            <a:r>
              <a:rPr lang="en-GB" sz="3200" dirty="0"/>
              <a:t>Supports interim Appraisals</a:t>
            </a:r>
          </a:p>
        </p:txBody>
      </p:sp>
    </p:spTree>
    <p:extLst>
      <p:ext uri="{BB962C8B-B14F-4D97-AF65-F5344CB8AC3E}">
        <p14:creationId xmlns:p14="http://schemas.microsoft.com/office/powerpoint/2010/main" val="3813567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5"/>
          <p:cNvGrpSpPr/>
          <p:nvPr/>
        </p:nvGrpSpPr>
        <p:grpSpPr>
          <a:xfrm>
            <a:off x="1138433" y="2595518"/>
            <a:ext cx="11422121" cy="9291682"/>
            <a:chOff x="20837526" y="8896350"/>
            <a:chExt cx="4144963" cy="3371849"/>
          </a:xfrm>
        </p:grpSpPr>
        <p:sp>
          <p:nvSpPr>
            <p:cNvPr id="3" name="Freeform 23"/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600237" y="2615838"/>
            <a:ext cx="10298060" cy="2071952"/>
            <a:chOff x="2192250" y="5379041"/>
            <a:chExt cx="6669972" cy="2035069"/>
          </a:xfrm>
        </p:grpSpPr>
        <p:grpSp>
          <p:nvGrpSpPr>
            <p:cNvPr id="27" name="กลุ่ม 22"/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29" name="Title 20"/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err="1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pdrPro</a:t>
                </a:r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 Dashboard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98E2610-C677-4AA5-881F-6C5C06E2D3C0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All Operational Roles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9" name="Picture 2" descr="https://lh5.googleusercontent.com/Ry86CbBdiCvr2MG2Q3wOpQaIK7mpt-Miu8j86dmnAsfe-xayfAYxNaHxNKFGYbvmyvUjrDEM1uhCemqKbAXMxRbkBGSHSpP0bjC6eWMGt2OhgyT5k_bR2mzC36R-Q4WKIcDE0vCnzvc">
            <a:extLst>
              <a:ext uri="{FF2B5EF4-FFF2-40B4-BE49-F238E27FC236}">
                <a16:creationId xmlns:a16="http://schemas.microsoft.com/office/drawing/2014/main" id="{28AD811A-88ED-4AD6-B476-4C1308C0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28" y="2779252"/>
            <a:ext cx="10944709" cy="679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63095F-C74B-4CA3-B9E4-D740089F902B}"/>
              </a:ext>
            </a:extLst>
          </p:cNvPr>
          <p:cNvSpPr/>
          <p:nvPr/>
        </p:nvSpPr>
        <p:spPr>
          <a:xfrm>
            <a:off x="14752315" y="4800600"/>
            <a:ext cx="731552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View frequency based core skills and competency status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View all lower level linked activities spread across activity planner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028" name="Picture 4" descr="https://lh3.googleusercontent.com/7vEc38oAlTki1PeEtORHn_q2-Qtrf4fMcGPiwIMVDA8VXBGXd-NAwucO-OK5AeRvcYS4c8nzpph18TirvMSBrmNYxmaD94-p8iGIMwSKph8s60glM060NBW3RuIjJJ_MAG5-3bRXz_M">
            <a:extLst>
              <a:ext uri="{FF2B5EF4-FFF2-40B4-BE49-F238E27FC236}">
                <a16:creationId xmlns:a16="http://schemas.microsoft.com/office/drawing/2014/main" id="{C080B449-AB1C-4FF5-9953-7D233234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237" y="9175236"/>
            <a:ext cx="10803060" cy="305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85DA495-FDB8-4796-BC70-68239BB57767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04967-FFBC-4073-842F-23D587655D8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E67C8-3AA6-4376-AEFE-53223B567C4A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818C16-0A9C-48B7-879F-E6AB3138C13B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74060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5243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Appraisals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34818" name="Picture 2" descr="https://lh3.googleusercontent.com/jh-rau6A5oA7QL4nRaBqGVTVgnjh5MJ6wqbNCIQIhy69V1hAV-tGJfS5r19KvEUi2kswueVHF22KHtHaU_eGDk98ueJKmt_3-dkUNbvD8CtFvxw85ulbUrYd8eBhwzNvyKiehA1SeJY">
            <a:extLst>
              <a:ext uri="{FF2B5EF4-FFF2-40B4-BE49-F238E27FC236}">
                <a16:creationId xmlns:a16="http://schemas.microsoft.com/office/drawing/2014/main" id="{6F18ADC4-E6EC-4954-8C57-1B9C4ACF4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55"/>
          <a:stretch/>
        </p:blipFill>
        <p:spPr bwMode="auto">
          <a:xfrm>
            <a:off x="1876256" y="3381425"/>
            <a:ext cx="10648950" cy="631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https://lh4.googleusercontent.com/u7HWpEStZTfWXohuG83l7Hf1MzKhMGEIEAbtr9HujjyW1DYRfXeEVsmzmfA0ulIBhecKF6FYE8lCArMwGHMtkGBYuIpikIbwmlLXzU2fQELuw_JSSl_qr8m94ATQm7ooEoabkwpHJe8">
            <a:extLst>
              <a:ext uri="{FF2B5EF4-FFF2-40B4-BE49-F238E27FC236}">
                <a16:creationId xmlns:a16="http://schemas.microsoft.com/office/drawing/2014/main" id="{8C60D6AC-68B5-4403-A49C-41D7D31B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523" y="3429000"/>
            <a:ext cx="10671680" cy="63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D93E3F-A810-4302-A8D8-E50FE0F172C9}"/>
              </a:ext>
            </a:extLst>
          </p:cNvPr>
          <p:cNvSpPr/>
          <p:nvPr/>
        </p:nvSpPr>
        <p:spPr>
          <a:xfrm>
            <a:off x="14889115" y="5029200"/>
            <a:ext cx="7102522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Individual completes Pre-Appraisal Questionnaire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Pre-Appraisal Questions configurable in admin section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Support for Corporate Objectives </a:t>
            </a:r>
          </a:p>
        </p:txBody>
      </p:sp>
    </p:spTree>
    <p:extLst>
      <p:ext uri="{BB962C8B-B14F-4D97-AF65-F5344CB8AC3E}">
        <p14:creationId xmlns:p14="http://schemas.microsoft.com/office/powerpoint/2010/main" val="3032317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5243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Appraisals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1377867" y="2895600"/>
            <a:ext cx="11622170" cy="9454418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C843478-1B73-4082-B72F-DB4A4CC8C706}"/>
              </a:ext>
            </a:extLst>
          </p:cNvPr>
          <p:cNvSpPr/>
          <p:nvPr/>
        </p:nvSpPr>
        <p:spPr>
          <a:xfrm>
            <a:off x="14708187" y="4848285"/>
            <a:ext cx="121602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Manager reviews Pre-Appraisal Answers</a:t>
            </a:r>
          </a:p>
        </p:txBody>
      </p:sp>
      <p:pic>
        <p:nvPicPr>
          <p:cNvPr id="35842" name="Picture 2" descr="https://lh5.googleusercontent.com/Nv4fp330i72BB8w1o06-gtSo_g10oTuiZrq_ZaQ2BnyvXcKwrxbY-SLXlE_5JbbYdxe9Ha8_TtTRbMpsSc-O0a2BTz0bioGbjdrFiii5Lj0l2-BuDr8HuecYBKdBw_wT9jCvOEcKL04">
            <a:extLst>
              <a:ext uri="{FF2B5EF4-FFF2-40B4-BE49-F238E27FC236}">
                <a16:creationId xmlns:a16="http://schemas.microsoft.com/office/drawing/2014/main" id="{4F2F7F1F-8534-49E8-9927-6E3ED7232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5"/>
          <a:stretch/>
        </p:blipFill>
        <p:spPr bwMode="auto">
          <a:xfrm>
            <a:off x="1885523" y="3384473"/>
            <a:ext cx="10534650" cy="6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https://lh3.googleusercontent.com/OHrW_5XY26oTWeHWMUbIrAWVMuSvTvyaGxbEmx0U7wf6_HSVQIVQGwu0Uc7oWXvNUb-Gfyljrtk3x8-JTnpTwKPp9SZiLyKKEzwVtbhZLbQYv56wobDmUJSp5Idzr-BB0JDUInjcIU4">
            <a:extLst>
              <a:ext uri="{FF2B5EF4-FFF2-40B4-BE49-F238E27FC236}">
                <a16:creationId xmlns:a16="http://schemas.microsoft.com/office/drawing/2014/main" id="{EFC78BFE-CDEC-4D86-8092-87738259D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7" y="3402626"/>
            <a:ext cx="10554584" cy="64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10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5243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Appraisals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1453777" y="2993806"/>
            <a:ext cx="11622170" cy="9454418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C843478-1B73-4082-B72F-DB4A4CC8C706}"/>
              </a:ext>
            </a:extLst>
          </p:cNvPr>
          <p:cNvSpPr/>
          <p:nvPr/>
        </p:nvSpPr>
        <p:spPr>
          <a:xfrm>
            <a:off x="14708187" y="4848285"/>
            <a:ext cx="1216025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Perform Appraisal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CPD eligibility check</a:t>
            </a:r>
          </a:p>
          <a:p>
            <a:br>
              <a:rPr lang="en-GB" sz="3200" dirty="0"/>
            </a:br>
            <a:endParaRPr lang="en-GB" sz="3200" dirty="0"/>
          </a:p>
        </p:txBody>
      </p:sp>
      <p:pic>
        <p:nvPicPr>
          <p:cNvPr id="36866" name="Picture 2" descr="https://lh4.googleusercontent.com/ZYTgAtquZlmbNiVa5Y04NPNY6nK4sBk2uh6l7POVd6rZMWjIxZdVje6grWYogITO4c079X1eN1VJ99E60QQesdv7GhKtiLLA5dpxmadpHtAMifOTaf3FEWV_Us26vs2zxpUg6Tf6PtM">
            <a:extLst>
              <a:ext uri="{FF2B5EF4-FFF2-40B4-BE49-F238E27FC236}">
                <a16:creationId xmlns:a16="http://schemas.microsoft.com/office/drawing/2014/main" id="{C481B56D-3A6A-4B4D-9AEA-8684047758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5"/>
          <a:stretch/>
        </p:blipFill>
        <p:spPr bwMode="auto">
          <a:xfrm>
            <a:off x="1775841" y="3428845"/>
            <a:ext cx="10766996" cy="626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s://lh4.googleusercontent.com/mikBgjCYyVP9nPTc6HKR09M2HItAcmvZvvK3TshiMHBbTArYHRVl6TED3dbfXVOAGE_voYjke_z9FuVxUUszHce0DwmRls2XJ96fCfH64oeWBBRAaQCFffwxw5OQZm8L90iCRSKKUPI">
            <a:extLst>
              <a:ext uri="{FF2B5EF4-FFF2-40B4-BE49-F238E27FC236}">
                <a16:creationId xmlns:a16="http://schemas.microsoft.com/office/drawing/2014/main" id="{16E16602-011A-40FA-9467-9F1AD90FD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 bwMode="auto">
          <a:xfrm>
            <a:off x="1771078" y="3429000"/>
            <a:ext cx="10740869" cy="626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5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0992B-906E-47BB-8BEA-CBDA2C5BFDD4}"/>
              </a:ext>
            </a:extLst>
          </p:cNvPr>
          <p:cNvSpPr/>
          <p:nvPr/>
        </p:nvSpPr>
        <p:spPr>
          <a:xfrm>
            <a:off x="10740072" y="3162145"/>
            <a:ext cx="11698080" cy="7810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524361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Appraisals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1453777" y="2993806"/>
            <a:ext cx="11622170" cy="9454418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C843478-1B73-4082-B72F-DB4A4CC8C706}"/>
              </a:ext>
            </a:extLst>
          </p:cNvPr>
          <p:cNvSpPr/>
          <p:nvPr/>
        </p:nvSpPr>
        <p:spPr>
          <a:xfrm>
            <a:off x="14708187" y="4848285"/>
            <a:ext cx="1216025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Appraisals Summary Report</a:t>
            </a:r>
          </a:p>
          <a:p>
            <a:br>
              <a:rPr lang="en-GB" sz="3200" dirty="0"/>
            </a:br>
            <a:endParaRPr lang="en-GB" sz="3200" dirty="0"/>
          </a:p>
        </p:txBody>
      </p:sp>
      <p:pic>
        <p:nvPicPr>
          <p:cNvPr id="37890" name="Picture 2" descr="https://lh6.googleusercontent.com/c-Vj9bhdXFsX0YbWDda1FZQ72X2832cBh77Vg0uz8brLdF6xMCa3oFzvAzHtzPGzY4zAzawzlX6WoWfQVcPygLXSou6xDlkwMe7CDivOp38N2Phmmaf5i_hDv9qRH_swA6s7MVRH9e8">
            <a:extLst>
              <a:ext uri="{FF2B5EF4-FFF2-40B4-BE49-F238E27FC236}">
                <a16:creationId xmlns:a16="http://schemas.microsoft.com/office/drawing/2014/main" id="{C6BD3E1E-CD29-40E5-9112-9C76434E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565" y="3367710"/>
            <a:ext cx="10875672" cy="64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46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A91184-DBA6-4D5A-8D1D-E6380FC7F94B}"/>
              </a:ext>
            </a:extLst>
          </p:cNvPr>
          <p:cNvSpPr/>
          <p:nvPr/>
        </p:nvSpPr>
        <p:spPr>
          <a:xfrm>
            <a:off x="5456237" y="3048000"/>
            <a:ext cx="17449800" cy="94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Providing data exchange between other systems using https requests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Fully authenticated access </a:t>
            </a:r>
          </a:p>
          <a:p>
            <a:r>
              <a:rPr lang="en-GB" sz="3200" dirty="0"/>
              <a:t>	JSON Web Tokens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Export data </a:t>
            </a:r>
          </a:p>
          <a:p>
            <a:r>
              <a:rPr lang="en-GB" sz="3200" dirty="0"/>
              <a:t>	using GET Methods</a:t>
            </a:r>
          </a:p>
          <a:p>
            <a:r>
              <a:rPr lang="en-GB" sz="3200" dirty="0"/>
              <a:t>		Core Skill Competency Data</a:t>
            </a:r>
          </a:p>
          <a:p>
            <a:r>
              <a:rPr lang="en-GB" sz="3200" dirty="0"/>
              <a:t>		</a:t>
            </a:r>
            <a:r>
              <a:rPr lang="en-GB" sz="3200" dirty="0" err="1"/>
              <a:t>LearnPro</a:t>
            </a:r>
            <a:r>
              <a:rPr lang="en-GB" sz="3200" dirty="0"/>
              <a:t> Data</a:t>
            </a:r>
          </a:p>
          <a:p>
            <a:r>
              <a:rPr lang="en-GB" sz="3200" dirty="0"/>
              <a:t>	</a:t>
            </a:r>
          </a:p>
          <a:p>
            <a:r>
              <a:rPr lang="en-GB" sz="3200" dirty="0"/>
              <a:t>Import data </a:t>
            </a:r>
          </a:p>
          <a:p>
            <a:r>
              <a:rPr lang="en-GB" sz="3200" dirty="0"/>
              <a:t>	using POST Methods </a:t>
            </a:r>
          </a:p>
          <a:p>
            <a:r>
              <a:rPr lang="en-GB" sz="3200" dirty="0"/>
              <a:t>		Personnel role/location updates</a:t>
            </a:r>
          </a:p>
          <a:p>
            <a:r>
              <a:rPr lang="en-GB" sz="3200" dirty="0"/>
              <a:t>		Manager Updates</a:t>
            </a:r>
          </a:p>
          <a:p>
            <a:endParaRPr lang="en-GB" sz="3200" dirty="0"/>
          </a:p>
          <a:p>
            <a:r>
              <a:rPr lang="en-GB" sz="3200" dirty="0"/>
              <a:t>Data formats supported  </a:t>
            </a:r>
          </a:p>
          <a:p>
            <a:r>
              <a:rPr lang="en-GB" sz="3200" dirty="0"/>
              <a:t>	JSON,XML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2296B2-3109-4C98-9E91-90DC37E750E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pdrPro</a:t>
            </a:r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Web API Service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452770-F78D-4D7B-957B-90162B696C76}"/>
              </a:ext>
            </a:extLst>
          </p:cNvPr>
          <p:cNvGrpSpPr/>
          <p:nvPr/>
        </p:nvGrpSpPr>
        <p:grpSpPr>
          <a:xfrm>
            <a:off x="3435445" y="3187496"/>
            <a:ext cx="927304" cy="927304"/>
            <a:chOff x="3590942" y="2883161"/>
            <a:chExt cx="927304" cy="927304"/>
          </a:xfrm>
        </p:grpSpPr>
        <p:sp>
          <p:nvSpPr>
            <p:cNvPr id="6" name="วงรี 46">
              <a:extLst>
                <a:ext uri="{FF2B5EF4-FFF2-40B4-BE49-F238E27FC236}">
                  <a16:creationId xmlns:a16="http://schemas.microsoft.com/office/drawing/2014/main" id="{70293F81-B159-4648-B2CB-CD94A0D7E7FE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id="{CE6108E2-4958-4075-85F8-8B2970351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234D7C-681F-45DE-A2AF-A5CF9693E645}"/>
              </a:ext>
            </a:extLst>
          </p:cNvPr>
          <p:cNvGrpSpPr/>
          <p:nvPr/>
        </p:nvGrpSpPr>
        <p:grpSpPr>
          <a:xfrm>
            <a:off x="3438422" y="5092496"/>
            <a:ext cx="927304" cy="927304"/>
            <a:chOff x="3590942" y="2883161"/>
            <a:chExt cx="927304" cy="927304"/>
          </a:xfrm>
        </p:grpSpPr>
        <p:sp>
          <p:nvSpPr>
            <p:cNvPr id="10" name="วงรี 46">
              <a:extLst>
                <a:ext uri="{FF2B5EF4-FFF2-40B4-BE49-F238E27FC236}">
                  <a16:creationId xmlns:a16="http://schemas.microsoft.com/office/drawing/2014/main" id="{490E05E3-69B1-40D1-8F8E-683651FFC8E2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D58AA8C6-C4F6-4158-B279-031EEF1D5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21BD7B-FED8-4CA0-9C11-741B3C7DA40E}"/>
              </a:ext>
            </a:extLst>
          </p:cNvPr>
          <p:cNvGrpSpPr/>
          <p:nvPr/>
        </p:nvGrpSpPr>
        <p:grpSpPr>
          <a:xfrm>
            <a:off x="3468585" y="7239000"/>
            <a:ext cx="927304" cy="927304"/>
            <a:chOff x="3590942" y="2883161"/>
            <a:chExt cx="927304" cy="927304"/>
          </a:xfrm>
        </p:grpSpPr>
        <p:sp>
          <p:nvSpPr>
            <p:cNvPr id="13" name="วงรี 46">
              <a:extLst>
                <a:ext uri="{FF2B5EF4-FFF2-40B4-BE49-F238E27FC236}">
                  <a16:creationId xmlns:a16="http://schemas.microsoft.com/office/drawing/2014/main" id="{93C1587C-924E-46F0-8E69-9283B2015EFF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03C6FD44-723A-4796-92CE-D2FD0CB27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107AE7-43A5-4E13-A3B8-A36D335E7792}"/>
              </a:ext>
            </a:extLst>
          </p:cNvPr>
          <p:cNvGrpSpPr/>
          <p:nvPr/>
        </p:nvGrpSpPr>
        <p:grpSpPr>
          <a:xfrm>
            <a:off x="3468585" y="9435896"/>
            <a:ext cx="927304" cy="927304"/>
            <a:chOff x="3590942" y="2883161"/>
            <a:chExt cx="927304" cy="927304"/>
          </a:xfrm>
        </p:grpSpPr>
        <p:sp>
          <p:nvSpPr>
            <p:cNvPr id="16" name="วงรี 46">
              <a:extLst>
                <a:ext uri="{FF2B5EF4-FFF2-40B4-BE49-F238E27FC236}">
                  <a16:creationId xmlns:a16="http://schemas.microsoft.com/office/drawing/2014/main" id="{EDC57749-458E-4130-B4DC-62DD9FDB8267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BC58170-D8E8-4230-A63F-1A0EBB5DB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97DC4F-7077-49C9-9283-E2D60376B7A3}"/>
              </a:ext>
            </a:extLst>
          </p:cNvPr>
          <p:cNvGrpSpPr/>
          <p:nvPr/>
        </p:nvGrpSpPr>
        <p:grpSpPr>
          <a:xfrm>
            <a:off x="3435445" y="11569496"/>
            <a:ext cx="927304" cy="927304"/>
            <a:chOff x="3590942" y="2883161"/>
            <a:chExt cx="927304" cy="927304"/>
          </a:xfrm>
        </p:grpSpPr>
        <p:sp>
          <p:nvSpPr>
            <p:cNvPr id="19" name="วงรี 46">
              <a:extLst>
                <a:ext uri="{FF2B5EF4-FFF2-40B4-BE49-F238E27FC236}">
                  <a16:creationId xmlns:a16="http://schemas.microsoft.com/office/drawing/2014/main" id="{16B82627-AF79-4FB6-A44B-B4BEAC720D15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84A2E820-FC33-4D54-9946-1E7203514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721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Operational Assurance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2F3794-9763-4386-AB86-CA6ACDCC5F5D}"/>
              </a:ext>
            </a:extLst>
          </p:cNvPr>
          <p:cNvSpPr/>
          <p:nvPr/>
        </p:nvSpPr>
        <p:spPr>
          <a:xfrm>
            <a:off x="1252460" y="4871145"/>
            <a:ext cx="10177884" cy="84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Response Manager</a:t>
            </a:r>
            <a:r>
              <a:rPr lang="en-GB" sz="3200" dirty="0"/>
              <a:t>:</a:t>
            </a:r>
          </a:p>
          <a:p>
            <a:r>
              <a:rPr lang="en-GB" sz="3200" dirty="0"/>
              <a:t>Create OA  assessment form(s)  </a:t>
            </a:r>
          </a:p>
          <a:p>
            <a:br>
              <a:rPr lang="en-GB" sz="3200" dirty="0"/>
            </a:br>
            <a:r>
              <a:rPr lang="en-GB" sz="3200" b="1" dirty="0"/>
              <a:t>OA Team</a:t>
            </a:r>
            <a:r>
              <a:rPr lang="en-GB" sz="3200" dirty="0"/>
              <a:t>:</a:t>
            </a:r>
            <a:br>
              <a:rPr lang="en-GB" sz="3200" dirty="0"/>
            </a:br>
            <a:r>
              <a:rPr lang="en-GB" sz="3200" dirty="0"/>
              <a:t>Review completed OA forms</a:t>
            </a:r>
          </a:p>
          <a:p>
            <a:r>
              <a:rPr lang="en-GB" sz="3200" dirty="0"/>
              <a:t>Raise and send out </a:t>
            </a:r>
          </a:p>
          <a:p>
            <a:r>
              <a:rPr lang="en-GB" sz="3200" dirty="0"/>
              <a:t>PINs</a:t>
            </a:r>
          </a:p>
          <a:p>
            <a:r>
              <a:rPr lang="en-GB" sz="3200" dirty="0"/>
              <a:t>OA Alerts</a:t>
            </a:r>
          </a:p>
          <a:p>
            <a:r>
              <a:rPr lang="en-GB" sz="3200" dirty="0"/>
              <a:t>GPNs  to Actioning Manager(s)</a:t>
            </a:r>
          </a:p>
          <a:p>
            <a:br>
              <a:rPr lang="en-GB" sz="3200" dirty="0"/>
            </a:br>
            <a:r>
              <a:rPr lang="en-GB" sz="3200" b="1" dirty="0"/>
              <a:t>Actioning Manager:</a:t>
            </a:r>
            <a:endParaRPr lang="en-GB" sz="3200" dirty="0"/>
          </a:p>
          <a:p>
            <a:r>
              <a:rPr lang="en-GB" sz="3200" dirty="0"/>
              <a:t>Resolve &amp; Update PIN’s</a:t>
            </a:r>
            <a:r>
              <a:rPr lang="en-GB" sz="3200" b="1" dirty="0"/>
              <a:t> </a:t>
            </a:r>
            <a:endParaRPr lang="en-GB" sz="3200" dirty="0"/>
          </a:p>
          <a:p>
            <a:br>
              <a:rPr lang="en-GB" sz="3200" dirty="0"/>
            </a:br>
            <a:r>
              <a:rPr lang="en-GB" sz="3200" b="1" dirty="0"/>
              <a:t>OA Team</a:t>
            </a:r>
            <a:r>
              <a:rPr lang="en-GB" sz="3200" dirty="0"/>
              <a:t>:</a:t>
            </a:r>
            <a:br>
              <a:rPr lang="en-GB" sz="3200" dirty="0"/>
            </a:br>
            <a:r>
              <a:rPr lang="en-GB" sz="3200" dirty="0"/>
              <a:t>Review and close off resolved PINs </a:t>
            </a:r>
          </a:p>
          <a:p>
            <a:br>
              <a:rPr lang="en-GB" sz="3200" dirty="0"/>
            </a:br>
            <a:endParaRPr lang="en-GB" sz="3200" dirty="0"/>
          </a:p>
        </p:txBody>
      </p:sp>
      <p:pic>
        <p:nvPicPr>
          <p:cNvPr id="39938" name="Picture 2" descr="https://lh4.googleusercontent.com/uBwhXO9fTXIWSsy2lVAEThZ8iF1th-GpJRmCNyqgqhi2mywlNRk9gLrOSmDTVytIvPAWlltErqyZrBEgY3yA8Jal6_OxpLG-RWosVQiv-tQEUHyoVZBjXE5QC4AnuumT8DVkUVtuH4k">
            <a:extLst>
              <a:ext uri="{FF2B5EF4-FFF2-40B4-BE49-F238E27FC236}">
                <a16:creationId xmlns:a16="http://schemas.microsoft.com/office/drawing/2014/main" id="{58224AB7-769E-4340-ABBC-764AD87C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637" y="2278182"/>
            <a:ext cx="10329962" cy="1006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5506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9C1B3-9922-4D21-9D38-B740E301B203}"/>
              </a:ext>
            </a:extLst>
          </p:cNvPr>
          <p:cNvSpPr/>
          <p:nvPr/>
        </p:nvSpPr>
        <p:spPr>
          <a:xfrm>
            <a:off x="10213223" y="3306859"/>
            <a:ext cx="11048165" cy="7894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2F3794-9763-4386-AB86-CA6ACDCC5F5D}"/>
              </a:ext>
            </a:extLst>
          </p:cNvPr>
          <p:cNvSpPr/>
          <p:nvPr/>
        </p:nvSpPr>
        <p:spPr>
          <a:xfrm>
            <a:off x="1112676" y="5011411"/>
            <a:ext cx="71793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Response Manager</a:t>
            </a:r>
            <a:endParaRPr lang="en-GB" sz="3200" dirty="0"/>
          </a:p>
          <a:p>
            <a:br>
              <a:rPr lang="en-GB" sz="3200" dirty="0"/>
            </a:br>
            <a:r>
              <a:rPr lang="en-GB" sz="3200" dirty="0"/>
              <a:t>OA Form Creation</a:t>
            </a:r>
          </a:p>
          <a:p>
            <a:br>
              <a:rPr lang="en-GB" sz="3200" dirty="0"/>
            </a:br>
            <a:endParaRPr lang="en-GB" sz="32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BDB8DF-838E-49A4-8E94-D493ECA419B9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9" name="กลุ่ม 22">
              <a:extLst>
                <a:ext uri="{FF2B5EF4-FFF2-40B4-BE49-F238E27FC236}">
                  <a16:creationId xmlns:a16="http://schemas.microsoft.com/office/drawing/2014/main" id="{4F414FD3-6C0F-47C9-81D9-7A904CE5D8D3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51" name="Title 20">
                <a:extLst>
                  <a:ext uri="{FF2B5EF4-FFF2-40B4-BE49-F238E27FC236}">
                    <a16:creationId xmlns:a16="http://schemas.microsoft.com/office/drawing/2014/main" id="{CD73A19F-4504-4884-A8A6-8A6DFD04AA7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119B084-CCD2-4244-8151-AA1982EE51FF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Operational Assurance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511C525-7D66-46B6-95AD-2AC40D280A33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38914" name="Picture 2" descr="https://lh3.googleusercontent.com/d6YBP_gdfmJRqAAJP9xlZAXoGRZrYqkuJ1XmrNYAE0VrUIfQ09uiIecMUw1Z7Rvby9j9qN42ZnwMjojlndwzwKLOG_EToBWdgg2qJi48-fWKg680WelKLuKCZXZHcnoRmWy72Vkeqhw">
            <a:extLst>
              <a:ext uri="{FF2B5EF4-FFF2-40B4-BE49-F238E27FC236}">
                <a16:creationId xmlns:a16="http://schemas.microsoft.com/office/drawing/2014/main" id="{1091D9D2-A113-4B54-9557-430E499C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"/>
          <a:stretch/>
        </p:blipFill>
        <p:spPr bwMode="auto">
          <a:xfrm>
            <a:off x="10270332" y="3677568"/>
            <a:ext cx="10774053" cy="34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https://lh6.googleusercontent.com/6G2mL_tL_-fAS5zw4-Uh11psFLQ3Q9CYFEUbAIoJ1rHge7k5Bo5XdFkDhHzdOYBSxIiyM72NVXNr9yLeAdJpJNnsvPnFnqNwxXcEws5Y2ug8z4V-3jnxD4AHDNlV2UgktE0yUMPstyA">
            <a:extLst>
              <a:ext uri="{FF2B5EF4-FFF2-40B4-BE49-F238E27FC236}">
                <a16:creationId xmlns:a16="http://schemas.microsoft.com/office/drawing/2014/main" id="{27129450-A38E-4291-A29A-CF4E7033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473" y="3684286"/>
            <a:ext cx="10992915" cy="700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s://lh6.googleusercontent.com/Ugh-cPov4zmTs5l7Defy2dPWHkP1eDHfNBJnDS5Hfeu3fGdXeEHUhaCjU6oEkkMKdDcLQUJ-jilcQK1LzPTIkIlzsPtGRKA3Lnaz46uKvRPI_ISzsZvD7Ea7zktUg1Qk7VCK5QKT0KI">
            <a:extLst>
              <a:ext uri="{FF2B5EF4-FFF2-40B4-BE49-F238E27FC236}">
                <a16:creationId xmlns:a16="http://schemas.microsoft.com/office/drawing/2014/main" id="{F403C73E-336B-486A-BA6E-497B9F6E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275" y="-3436938"/>
            <a:ext cx="103632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s://lh6.googleusercontent.com/Ugh-cPov4zmTs5l7Defy2dPWHkP1eDHfNBJnDS5Hfeu3fGdXeEHUhaCjU6oEkkMKdDcLQUJ-jilcQK1LzPTIkIlzsPtGRKA3Lnaz46uKvRPI_ISzsZvD7Ea7zktUg1Qk7VCK5QKT0KI">
            <a:extLst>
              <a:ext uri="{FF2B5EF4-FFF2-40B4-BE49-F238E27FC236}">
                <a16:creationId xmlns:a16="http://schemas.microsoft.com/office/drawing/2014/main" id="{5D8A5B0A-74B7-4212-A6A9-8764BAA0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357" y="3684286"/>
            <a:ext cx="10945895" cy="657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s://lh3.googleusercontent.com/WRhDp8tn81TFx7JEXaNsn1CHTCQlOzC6hM5uqAKQmBUdwZKenZdMVyaoQavh1lQFGCfZ38b9-nCUskE-xzJ27W9ZLGMIY_DRaNoaRMXC1TucQLLsMkx3dWrrj9PxudixYguENfnqRag">
            <a:extLst>
              <a:ext uri="{FF2B5EF4-FFF2-40B4-BE49-F238E27FC236}">
                <a16:creationId xmlns:a16="http://schemas.microsoft.com/office/drawing/2014/main" id="{E8CF977B-FB01-4345-B29D-0CE4FD930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222" y="3581400"/>
            <a:ext cx="10877215" cy="398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https://lh4.googleusercontent.com/XnqWL1gqYPDcVVyYbNbPTGuCHpHGvL1lNNtST-2lQEbSVj8jWDhdslCbN3QxpWuhKxSnw5zTNHAOKTThxqCgRsvf-CcE4YcjUf71BTDqltf_06zCp9T__sI4k-O0mcsHRmCm4jUzGOQ">
            <a:extLst>
              <a:ext uri="{FF2B5EF4-FFF2-40B4-BE49-F238E27FC236}">
                <a16:creationId xmlns:a16="http://schemas.microsoft.com/office/drawing/2014/main" id="{AA4B55B1-07CF-4E59-8EA1-E66DDCC3E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055" y="3359127"/>
            <a:ext cx="10958406" cy="75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9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9C1B3-9922-4D21-9D38-B740E301B203}"/>
              </a:ext>
            </a:extLst>
          </p:cNvPr>
          <p:cNvSpPr/>
          <p:nvPr/>
        </p:nvSpPr>
        <p:spPr>
          <a:xfrm>
            <a:off x="10213223" y="3306859"/>
            <a:ext cx="11048165" cy="7894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BDB8DF-838E-49A4-8E94-D493ECA419B9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9" name="กลุ่ม 22">
              <a:extLst>
                <a:ext uri="{FF2B5EF4-FFF2-40B4-BE49-F238E27FC236}">
                  <a16:creationId xmlns:a16="http://schemas.microsoft.com/office/drawing/2014/main" id="{4F414FD3-6C0F-47C9-81D9-7A904CE5D8D3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51" name="Title 20">
                <a:extLst>
                  <a:ext uri="{FF2B5EF4-FFF2-40B4-BE49-F238E27FC236}">
                    <a16:creationId xmlns:a16="http://schemas.microsoft.com/office/drawing/2014/main" id="{CD73A19F-4504-4884-A8A6-8A6DFD04AA7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119B084-CCD2-4244-8151-AA1982EE51FF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Operational Assurance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511C525-7D66-46B6-95AD-2AC40D280A33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38918" name="Picture 6" descr="https://lh6.googleusercontent.com/Ugh-cPov4zmTs5l7Defy2dPWHkP1eDHfNBJnDS5Hfeu3fGdXeEHUhaCjU6oEkkMKdDcLQUJ-jilcQK1LzPTIkIlzsPtGRKA3Lnaz46uKvRPI_ISzsZvD7Ea7zktUg1Qk7VCK5QKT0KI">
            <a:extLst>
              <a:ext uri="{FF2B5EF4-FFF2-40B4-BE49-F238E27FC236}">
                <a16:creationId xmlns:a16="http://schemas.microsoft.com/office/drawing/2014/main" id="{F403C73E-336B-486A-BA6E-497B9F6E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275" y="-3436938"/>
            <a:ext cx="103632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https://lh4.googleusercontent.com/jYXL0gwOCp8Vzwv_2GXUVa1Uz4psKPmKa-4X4ltoLRzIFCmOnSczNniOztZV_DJK5gwwi48JuDNn3KP6YyNu3PURBAcaZrC_RU3PgqbohMtvz7xdMLnJbKH_LgKR6JQOTsFMxCe5BsA">
            <a:extLst>
              <a:ext uri="{FF2B5EF4-FFF2-40B4-BE49-F238E27FC236}">
                <a16:creationId xmlns:a16="http://schemas.microsoft.com/office/drawing/2014/main" id="{1E0CE182-5C9D-436D-8F57-35908EE4F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7" y="3572962"/>
            <a:ext cx="10961390" cy="5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https://lh3.googleusercontent.com/wLrW2FRRFG7gpDPwDmknZiBgioQajRvwoDyMfJ3762jAhthkZws8Qdkm0J1eqRiP29KZSPJRDH-9Xw5tjn69pkyn-M-dDrk7d8zxfoLeV-JH65kKRkuaAEaLNLS2QPCrtekiYlosO38">
            <a:extLst>
              <a:ext uri="{FF2B5EF4-FFF2-40B4-BE49-F238E27FC236}">
                <a16:creationId xmlns:a16="http://schemas.microsoft.com/office/drawing/2014/main" id="{81E5382B-82AC-4092-8480-3E6D17D1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37" y="3419252"/>
            <a:ext cx="11036424" cy="76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CDB922-6A9F-4917-BAC0-0C9C50B49608}"/>
              </a:ext>
            </a:extLst>
          </p:cNvPr>
          <p:cNvSpPr/>
          <p:nvPr/>
        </p:nvSpPr>
        <p:spPr>
          <a:xfrm>
            <a:off x="1036637" y="5031265"/>
            <a:ext cx="6341064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OA Team</a:t>
            </a:r>
          </a:p>
          <a:p>
            <a:endParaRPr lang="en-GB" sz="3200" dirty="0"/>
          </a:p>
          <a:p>
            <a:r>
              <a:rPr lang="en-GB" sz="3200" dirty="0"/>
              <a:t>Review &amp; Update completed OA forms</a:t>
            </a:r>
          </a:p>
          <a:p>
            <a:endParaRPr lang="en-GB" sz="3200" dirty="0"/>
          </a:p>
          <a:p>
            <a:r>
              <a:rPr lang="en-GB" sz="3200" dirty="0"/>
              <a:t>Select Actioning Manager(s ) and Generate Actions  </a:t>
            </a:r>
          </a:p>
          <a:p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319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9C1B3-9922-4D21-9D38-B740E301B203}"/>
              </a:ext>
            </a:extLst>
          </p:cNvPr>
          <p:cNvSpPr/>
          <p:nvPr/>
        </p:nvSpPr>
        <p:spPr>
          <a:xfrm>
            <a:off x="10213223" y="3306859"/>
            <a:ext cx="11048165" cy="7894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BDB8DF-838E-49A4-8E94-D493ECA419B9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9" name="กลุ่ม 22">
              <a:extLst>
                <a:ext uri="{FF2B5EF4-FFF2-40B4-BE49-F238E27FC236}">
                  <a16:creationId xmlns:a16="http://schemas.microsoft.com/office/drawing/2014/main" id="{4F414FD3-6C0F-47C9-81D9-7A904CE5D8D3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51" name="Title 20">
                <a:extLst>
                  <a:ext uri="{FF2B5EF4-FFF2-40B4-BE49-F238E27FC236}">
                    <a16:creationId xmlns:a16="http://schemas.microsoft.com/office/drawing/2014/main" id="{CD73A19F-4504-4884-A8A6-8A6DFD04AA7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119B084-CCD2-4244-8151-AA1982EE51FF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Operational Assurance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511C525-7D66-46B6-95AD-2AC40D280A33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38918" name="Picture 6" descr="https://lh6.googleusercontent.com/Ugh-cPov4zmTs5l7Defy2dPWHkP1eDHfNBJnDS5Hfeu3fGdXeEHUhaCjU6oEkkMKdDcLQUJ-jilcQK1LzPTIkIlzsPtGRKA3Lnaz46uKvRPI_ISzsZvD7Ea7zktUg1Qk7VCK5QKT0KI">
            <a:extLst>
              <a:ext uri="{FF2B5EF4-FFF2-40B4-BE49-F238E27FC236}">
                <a16:creationId xmlns:a16="http://schemas.microsoft.com/office/drawing/2014/main" id="{F403C73E-336B-486A-BA6E-497B9F6E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275" y="-3436938"/>
            <a:ext cx="103632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CDB922-6A9F-4917-BAC0-0C9C50B49608}"/>
              </a:ext>
            </a:extLst>
          </p:cNvPr>
          <p:cNvSpPr/>
          <p:nvPr/>
        </p:nvSpPr>
        <p:spPr>
          <a:xfrm>
            <a:off x="1036637" y="5031265"/>
            <a:ext cx="6341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Actioning Managers</a:t>
            </a:r>
            <a:endParaRPr lang="en-GB" sz="3200" dirty="0"/>
          </a:p>
          <a:p>
            <a:br>
              <a:rPr lang="en-GB" sz="3200" dirty="0"/>
            </a:br>
            <a:r>
              <a:rPr lang="en-GB" sz="3200" dirty="0"/>
              <a:t>Complete the required actions</a:t>
            </a:r>
          </a:p>
          <a:p>
            <a:br>
              <a:rPr lang="en-GB" sz="3200" dirty="0"/>
            </a:br>
            <a:r>
              <a:rPr lang="en-GB" sz="3200" dirty="0"/>
              <a:t>	</a:t>
            </a:r>
          </a:p>
        </p:txBody>
      </p:sp>
      <p:pic>
        <p:nvPicPr>
          <p:cNvPr id="43010" name="Picture 2" descr="https://lh3.googleusercontent.com/V9Tf50CbrjA9pov-V-vgNQBNGWdbyOfhB7LRso-AszEmm5zbRDIqb7iN2j_N9nzwGigAr8akoSjzMrRqMbS7yAPPosRYnHKcxTrgBDWCyorMoZfEyHvRDWy_7cQhYU59mDtrNq-ld8E">
            <a:extLst>
              <a:ext uri="{FF2B5EF4-FFF2-40B4-BE49-F238E27FC236}">
                <a16:creationId xmlns:a16="http://schemas.microsoft.com/office/drawing/2014/main" id="{766244A0-376B-4BB0-B5A6-1C95CCB0D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037" y="3572699"/>
            <a:ext cx="10774829" cy="69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0206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68185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8D9C1B3-9922-4D21-9D38-B740E301B203}"/>
              </a:ext>
            </a:extLst>
          </p:cNvPr>
          <p:cNvSpPr/>
          <p:nvPr/>
        </p:nvSpPr>
        <p:spPr>
          <a:xfrm>
            <a:off x="10213223" y="3306859"/>
            <a:ext cx="11048165" cy="7894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ABDB8DF-838E-49A4-8E94-D493ECA419B9}"/>
              </a:ext>
            </a:extLst>
          </p:cNvPr>
          <p:cNvGrpSpPr/>
          <p:nvPr/>
        </p:nvGrpSpPr>
        <p:grpSpPr>
          <a:xfrm>
            <a:off x="1036637" y="2438400"/>
            <a:ext cx="9372276" cy="2170158"/>
            <a:chOff x="2192250" y="5282583"/>
            <a:chExt cx="6070349" cy="2131527"/>
          </a:xfrm>
        </p:grpSpPr>
        <p:grpSp>
          <p:nvGrpSpPr>
            <p:cNvPr id="49" name="กลุ่ม 22">
              <a:extLst>
                <a:ext uri="{FF2B5EF4-FFF2-40B4-BE49-F238E27FC236}">
                  <a16:creationId xmlns:a16="http://schemas.microsoft.com/office/drawing/2014/main" id="{4F414FD3-6C0F-47C9-81D9-7A904CE5D8D3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51" name="Title 20">
                <a:extLst>
                  <a:ext uri="{FF2B5EF4-FFF2-40B4-BE49-F238E27FC236}">
                    <a16:creationId xmlns:a16="http://schemas.microsoft.com/office/drawing/2014/main" id="{CD73A19F-4504-4884-A8A6-8A6DFD04AA7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119B084-CCD2-4244-8151-AA1982EE51FF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Operational Assurance</a:t>
                </a:r>
              </a:p>
            </p:txBody>
          </p: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511C525-7D66-46B6-95AD-2AC40D280A33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pic>
        <p:nvPicPr>
          <p:cNvPr id="38918" name="Picture 6" descr="https://lh6.googleusercontent.com/Ugh-cPov4zmTs5l7Defy2dPWHkP1eDHfNBJnDS5Hfeu3fGdXeEHUhaCjU6oEkkMKdDcLQUJ-jilcQK1LzPTIkIlzsPtGRKA3Lnaz46uKvRPI_ISzsZvD7Ea7zktUg1Qk7VCK5QKT0KI">
            <a:extLst>
              <a:ext uri="{FF2B5EF4-FFF2-40B4-BE49-F238E27FC236}">
                <a16:creationId xmlns:a16="http://schemas.microsoft.com/office/drawing/2014/main" id="{F403C73E-336B-486A-BA6E-497B9F6E1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275" y="-3436938"/>
            <a:ext cx="1036320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CDB922-6A9F-4917-BAC0-0C9C50B49608}"/>
              </a:ext>
            </a:extLst>
          </p:cNvPr>
          <p:cNvSpPr/>
          <p:nvPr/>
        </p:nvSpPr>
        <p:spPr>
          <a:xfrm>
            <a:off x="1036637" y="5031265"/>
            <a:ext cx="66452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Reporting</a:t>
            </a:r>
          </a:p>
          <a:p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	</a:t>
            </a:r>
          </a:p>
        </p:txBody>
      </p:sp>
      <p:pic>
        <p:nvPicPr>
          <p:cNvPr id="44036" name="Picture 4" descr="https://lh5.googleusercontent.com/RwjhQh5Pqw2nc-6OiAUQrLs-0jTk3GKdI7Mb0Ro766PRbdQNA-DsMrpb_jY5xUtGCLYm9wsjxposSJb3xo1VCksFAlMoliXpvHGx2I7Zgy1he8oz8I2iuVOcpNDbgXIrD27E441Qgjk">
            <a:extLst>
              <a:ext uri="{FF2B5EF4-FFF2-40B4-BE49-F238E27FC236}">
                <a16:creationId xmlns:a16="http://schemas.microsoft.com/office/drawing/2014/main" id="{B30408B8-B81F-423C-B802-AA7293C1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749" y="3606036"/>
            <a:ext cx="10698488" cy="68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0BB6E8-147D-4455-B8B2-BDD7E06E6D75}"/>
              </a:ext>
            </a:extLst>
          </p:cNvPr>
          <p:cNvGrpSpPr/>
          <p:nvPr/>
        </p:nvGrpSpPr>
        <p:grpSpPr>
          <a:xfrm>
            <a:off x="10257672" y="3276600"/>
            <a:ext cx="11003717" cy="7772400"/>
            <a:chOff x="10257672" y="3276600"/>
            <a:chExt cx="11003717" cy="7772400"/>
          </a:xfrm>
        </p:grpSpPr>
        <p:pic>
          <p:nvPicPr>
            <p:cNvPr id="44037" name="Picture 5" descr="https://lh3.googleusercontent.com/x8UKQasu9sR9VtPAjCK-xtrQZo3gAAMUyCF0tGE9cQN94HVFtD_wsUn6ccwkP7JqNwkIrWZ2pxJBUAgAWSBisJ-BmBH0roTl6ilcyPiGjktYXCycAP-kldYbzeEtcb6OaqpLP0yLQWI">
              <a:extLst>
                <a:ext uri="{FF2B5EF4-FFF2-40B4-BE49-F238E27FC236}">
                  <a16:creationId xmlns:a16="http://schemas.microsoft.com/office/drawing/2014/main" id="{F7A33CC0-C563-494C-A4FC-4AB0D12701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84" b="8826"/>
            <a:stretch/>
          </p:blipFill>
          <p:spPr bwMode="auto">
            <a:xfrm>
              <a:off x="10257673" y="3276600"/>
              <a:ext cx="11003716" cy="6152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38" name="Picture 6" descr="https://lh4.googleusercontent.com/T7Tkes80SefNeWKFv7c2Q5Yc8Jh6B9oKlrDc_NkP-coaz4ARK-dq_j-Cnhoq5-P_NRzZR42MnMFlANAsno88RGALuCNTraO0Z1Yb6JUA2TAWiLgwQy1Ed35OXScVTbTkatiodDEAPeE">
              <a:extLst>
                <a:ext uri="{FF2B5EF4-FFF2-40B4-BE49-F238E27FC236}">
                  <a16:creationId xmlns:a16="http://schemas.microsoft.com/office/drawing/2014/main" id="{0F44C3DD-12A3-4344-AA9E-334F910F6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7672" y="9451862"/>
              <a:ext cx="10819565" cy="1597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35707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51363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Record ad-hoc training event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DEE9281C-A6A3-400C-B827-3E74CF8416E9}"/>
              </a:ext>
            </a:extLst>
          </p:cNvPr>
          <p:cNvSpPr/>
          <p:nvPr/>
        </p:nvSpPr>
        <p:spPr>
          <a:xfrm>
            <a:off x="1740977" y="5289479"/>
            <a:ext cx="6855638" cy="5241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Select activity / activities from activity planner </a:t>
            </a:r>
            <a:br>
              <a:rPr lang="en-GB" sz="3200" dirty="0"/>
            </a:br>
            <a:br>
              <a:rPr lang="en-GB" sz="3200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2050" name="Picture 2" descr="https://lh6.googleusercontent.com/mh7fo6WBwgaSBhi8UmiGwcNHmMxxYWxMtJIfkjWaRuFci0_z7unc8ZxenpbqwgoujdAGeWSGE4UdxiTxXQ06xNNySvw4x1IGXemFlB1nRUzlCJCNWEYcIL058MjhfSCZBpJXruV-eG0">
            <a:extLst>
              <a:ext uri="{FF2B5EF4-FFF2-40B4-BE49-F238E27FC236}">
                <a16:creationId xmlns:a16="http://schemas.microsoft.com/office/drawing/2014/main" id="{5DD8B219-BFD4-4724-8F4F-F0D3D995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012" y="3150938"/>
            <a:ext cx="11567368" cy="840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6.googleusercontent.com/sfsFjza2iwLoqeh_nxjCDXgOCcX55Qr1u31XvLPCb-iMhFqytHV3JB8W-YtbUezuRZFskQL9-4HLjdyE8JFMXOyUA7_ju2g7YpNjf8moEkYOfksgNXEngYVqwRA0zLEzpaEZ6DEcgxQ">
            <a:extLst>
              <a:ext uri="{FF2B5EF4-FFF2-40B4-BE49-F238E27FC236}">
                <a16:creationId xmlns:a16="http://schemas.microsoft.com/office/drawing/2014/main" id="{1774E063-0209-4417-BB57-B41A13BF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7"/>
          <a:stretch/>
        </p:blipFill>
        <p:spPr bwMode="auto">
          <a:xfrm>
            <a:off x="13025380" y="9323874"/>
            <a:ext cx="4724400" cy="21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231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503183" y="4709506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Non-Operational Staff Dashboard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66663-32E2-40F6-8B00-F67CD7AEBC18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Integrated Modules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13" name="กลุ่ม 5">
            <a:extLst>
              <a:ext uri="{FF2B5EF4-FFF2-40B4-BE49-F238E27FC236}">
                <a16:creationId xmlns:a16="http://schemas.microsoft.com/office/drawing/2014/main" id="{C559A529-DF6D-41DF-8700-AA9006EB356B}"/>
              </a:ext>
            </a:extLst>
          </p:cNvPr>
          <p:cNvGrpSpPr/>
          <p:nvPr/>
        </p:nvGrpSpPr>
        <p:grpSpPr>
          <a:xfrm>
            <a:off x="9418637" y="2098755"/>
            <a:ext cx="11622170" cy="10804753"/>
            <a:chOff x="20837526" y="8896350"/>
            <a:chExt cx="4144963" cy="3371849"/>
          </a:xfrm>
        </p:grpSpPr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18D1C01D-7FEC-4EC5-813F-232A808DE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2713289"/>
            </a:xfrm>
            <a:custGeom>
              <a:avLst/>
              <a:gdLst>
                <a:gd name="T0" fmla="*/ 0 w 435"/>
                <a:gd name="T1" fmla="*/ 264 h 264"/>
                <a:gd name="T2" fmla="*/ 0 w 435"/>
                <a:gd name="T3" fmla="*/ 10 h 264"/>
                <a:gd name="T4" fmla="*/ 10 w 435"/>
                <a:gd name="T5" fmla="*/ 0 h 264"/>
                <a:gd name="T6" fmla="*/ 425 w 435"/>
                <a:gd name="T7" fmla="*/ 0 h 264"/>
                <a:gd name="T8" fmla="*/ 435 w 435"/>
                <a:gd name="T9" fmla="*/ 10 h 264"/>
                <a:gd name="T10" fmla="*/ 435 w 435"/>
                <a:gd name="T11" fmla="*/ 264 h 264"/>
                <a:gd name="T12" fmla="*/ 0 w 435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264">
                  <a:moveTo>
                    <a:pt x="0" y="26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431" y="0"/>
                    <a:pt x="435" y="5"/>
                    <a:pt x="435" y="10"/>
                  </a:cubicBezTo>
                  <a:cubicBezTo>
                    <a:pt x="435" y="264"/>
                    <a:pt x="435" y="264"/>
                    <a:pt x="435" y="264"/>
                  </a:cubicBezTo>
                  <a:lnTo>
                    <a:pt x="0" y="264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3670EAFE-1DEF-4C41-BE91-9D1D0199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8896350"/>
              <a:ext cx="4144963" cy="133350"/>
            </a:xfrm>
            <a:custGeom>
              <a:avLst/>
              <a:gdLst>
                <a:gd name="T0" fmla="*/ 425 w 435"/>
                <a:gd name="T1" fmla="*/ 0 h 14"/>
                <a:gd name="T2" fmla="*/ 10 w 435"/>
                <a:gd name="T3" fmla="*/ 0 h 14"/>
                <a:gd name="T4" fmla="*/ 0 w 435"/>
                <a:gd name="T5" fmla="*/ 10 h 14"/>
                <a:gd name="T6" fmla="*/ 0 w 435"/>
                <a:gd name="T7" fmla="*/ 14 h 14"/>
                <a:gd name="T8" fmla="*/ 10 w 435"/>
                <a:gd name="T9" fmla="*/ 4 h 14"/>
                <a:gd name="T10" fmla="*/ 425 w 435"/>
                <a:gd name="T11" fmla="*/ 4 h 14"/>
                <a:gd name="T12" fmla="*/ 435 w 435"/>
                <a:gd name="T13" fmla="*/ 14 h 14"/>
                <a:gd name="T14" fmla="*/ 435 w 435"/>
                <a:gd name="T15" fmla="*/ 10 h 14"/>
                <a:gd name="T16" fmla="*/ 425 w 43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" h="14">
                  <a:moveTo>
                    <a:pt x="425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9"/>
                    <a:pt x="4" y="4"/>
                    <a:pt x="10" y="4"/>
                  </a:cubicBezTo>
                  <a:cubicBezTo>
                    <a:pt x="425" y="4"/>
                    <a:pt x="425" y="4"/>
                    <a:pt x="425" y="4"/>
                  </a:cubicBezTo>
                  <a:cubicBezTo>
                    <a:pt x="431" y="4"/>
                    <a:pt x="435" y="9"/>
                    <a:pt x="435" y="14"/>
                  </a:cubicBezTo>
                  <a:cubicBezTo>
                    <a:pt x="435" y="10"/>
                    <a:pt x="435" y="10"/>
                    <a:pt x="435" y="10"/>
                  </a:cubicBezTo>
                  <a:cubicBezTo>
                    <a:pt x="435" y="5"/>
                    <a:pt x="431" y="0"/>
                    <a:pt x="425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FC00AD7B-E02C-47DD-8E3A-3A470FEA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7526" y="11494796"/>
              <a:ext cx="4144963" cy="287629"/>
            </a:xfrm>
            <a:custGeom>
              <a:avLst/>
              <a:gdLst>
                <a:gd name="T0" fmla="*/ 425 w 435"/>
                <a:gd name="T1" fmla="*/ 39 h 39"/>
                <a:gd name="T2" fmla="*/ 10 w 435"/>
                <a:gd name="T3" fmla="*/ 39 h 39"/>
                <a:gd name="T4" fmla="*/ 0 w 435"/>
                <a:gd name="T5" fmla="*/ 29 h 39"/>
                <a:gd name="T6" fmla="*/ 0 w 435"/>
                <a:gd name="T7" fmla="*/ 0 h 39"/>
                <a:gd name="T8" fmla="*/ 435 w 435"/>
                <a:gd name="T9" fmla="*/ 0 h 39"/>
                <a:gd name="T10" fmla="*/ 435 w 435"/>
                <a:gd name="T11" fmla="*/ 29 h 39"/>
                <a:gd name="T12" fmla="*/ 425 w 43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5" h="39">
                  <a:moveTo>
                    <a:pt x="425" y="39"/>
                  </a:moveTo>
                  <a:cubicBezTo>
                    <a:pt x="10" y="39"/>
                    <a:pt x="10" y="39"/>
                    <a:pt x="10" y="39"/>
                  </a:cubicBezTo>
                  <a:cubicBezTo>
                    <a:pt x="4" y="39"/>
                    <a:pt x="0" y="35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35" y="29"/>
                    <a:pt x="435" y="29"/>
                    <a:pt x="435" y="29"/>
                  </a:cubicBezTo>
                  <a:cubicBezTo>
                    <a:pt x="435" y="35"/>
                    <a:pt x="431" y="39"/>
                    <a:pt x="425" y="39"/>
                  </a:cubicBez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D29667F2-1625-4607-A524-E5FE158B7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47226" y="11772899"/>
              <a:ext cx="1390650" cy="495300"/>
            </a:xfrm>
            <a:custGeom>
              <a:avLst/>
              <a:gdLst>
                <a:gd name="T0" fmla="*/ 0 w 876"/>
                <a:gd name="T1" fmla="*/ 312 h 312"/>
                <a:gd name="T2" fmla="*/ 0 w 876"/>
                <a:gd name="T3" fmla="*/ 282 h 312"/>
                <a:gd name="T4" fmla="*/ 102 w 876"/>
                <a:gd name="T5" fmla="*/ 270 h 312"/>
                <a:gd name="T6" fmla="*/ 174 w 876"/>
                <a:gd name="T7" fmla="*/ 0 h 312"/>
                <a:gd name="T8" fmla="*/ 702 w 876"/>
                <a:gd name="T9" fmla="*/ 0 h 312"/>
                <a:gd name="T10" fmla="*/ 774 w 876"/>
                <a:gd name="T11" fmla="*/ 270 h 312"/>
                <a:gd name="T12" fmla="*/ 876 w 876"/>
                <a:gd name="T13" fmla="*/ 282 h 312"/>
                <a:gd name="T14" fmla="*/ 876 w 876"/>
                <a:gd name="T15" fmla="*/ 312 h 312"/>
                <a:gd name="T16" fmla="*/ 0 w 876"/>
                <a:gd name="T17" fmla="*/ 312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6" h="312">
                  <a:moveTo>
                    <a:pt x="0" y="312"/>
                  </a:moveTo>
                  <a:lnTo>
                    <a:pt x="0" y="282"/>
                  </a:lnTo>
                  <a:lnTo>
                    <a:pt x="102" y="270"/>
                  </a:lnTo>
                  <a:lnTo>
                    <a:pt x="174" y="0"/>
                  </a:lnTo>
                  <a:lnTo>
                    <a:pt x="702" y="0"/>
                  </a:lnTo>
                  <a:lnTo>
                    <a:pt x="774" y="270"/>
                  </a:lnTo>
                  <a:lnTo>
                    <a:pt x="876" y="282"/>
                  </a:lnTo>
                  <a:lnTo>
                    <a:pt x="876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2EE24893-FA30-43A2-9B6F-94F9B1C90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13926" y="11772900"/>
              <a:ext cx="866775" cy="76200"/>
            </a:xfrm>
            <a:custGeom>
              <a:avLst/>
              <a:gdLst>
                <a:gd name="T0" fmla="*/ 0 w 546"/>
                <a:gd name="T1" fmla="*/ 48 h 48"/>
                <a:gd name="T2" fmla="*/ 6 w 546"/>
                <a:gd name="T3" fmla="*/ 0 h 48"/>
                <a:gd name="T4" fmla="*/ 534 w 546"/>
                <a:gd name="T5" fmla="*/ 0 h 48"/>
                <a:gd name="T6" fmla="*/ 546 w 546"/>
                <a:gd name="T7" fmla="*/ 48 h 48"/>
                <a:gd name="T8" fmla="*/ 0 w 54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6" h="48">
                  <a:moveTo>
                    <a:pt x="0" y="48"/>
                  </a:moveTo>
                  <a:lnTo>
                    <a:pt x="6" y="0"/>
                  </a:lnTo>
                  <a:lnTo>
                    <a:pt x="534" y="0"/>
                  </a:lnTo>
                  <a:lnTo>
                    <a:pt x="546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pic>
        <p:nvPicPr>
          <p:cNvPr id="20" name="Picture 2" descr="https://lh6.googleusercontent.com/zgTzCYPLLLvFxS96GZmEE5NhNTsnuQ-Fnu7q1vbKwx0s_6GPnx-aAQm1BUr7vOsISDfzVZLZyDkcBSaRaDuHlZwePSTWokDJjNYa20BI6aaIrOZdBQKswLnw8HW8jR93oJzECOzQS5I">
            <a:extLst>
              <a:ext uri="{FF2B5EF4-FFF2-40B4-BE49-F238E27FC236}">
                <a16:creationId xmlns:a16="http://schemas.microsoft.com/office/drawing/2014/main" id="{9DD7AD1D-651C-4632-AE23-8D35BFC0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394" y="2415498"/>
            <a:ext cx="10902655" cy="76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58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2D79DB-5048-4BA5-960F-C188D80ACF04}"/>
              </a:ext>
            </a:extLst>
          </p:cNvPr>
          <p:cNvSpPr txBox="1"/>
          <p:nvPr/>
        </p:nvSpPr>
        <p:spPr>
          <a:xfrm>
            <a:off x="7838425" y="762000"/>
            <a:ext cx="8646824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learnPro</a:t>
            </a:r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Overview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19458" name="Picture 2" descr="diagram_learnpro copy.png">
            <a:extLst>
              <a:ext uri="{FF2B5EF4-FFF2-40B4-BE49-F238E27FC236}">
                <a16:creationId xmlns:a16="http://schemas.microsoft.com/office/drawing/2014/main" id="{816452C3-A1FD-4812-8E37-1D11A44C8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37" y="1208297"/>
            <a:ext cx="18821400" cy="125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082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417637" y="1905000"/>
            <a:ext cx="10298060" cy="2071952"/>
            <a:chOff x="2192250" y="5379041"/>
            <a:chExt cx="6669972" cy="2035069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379041"/>
              <a:ext cx="6530185" cy="2035069"/>
              <a:chOff x="2706015" y="2819820"/>
              <a:chExt cx="8917247" cy="2035069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819820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Learning Management System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C2BFB61-F228-4DF9-A382-E8896AEA9D18}"/>
              </a:ext>
            </a:extLst>
          </p:cNvPr>
          <p:cNvGrpSpPr/>
          <p:nvPr/>
        </p:nvGrpSpPr>
        <p:grpSpPr>
          <a:xfrm>
            <a:off x="11788716" y="2514600"/>
            <a:ext cx="11422121" cy="8834482"/>
            <a:chOff x="10645716" y="1066800"/>
            <a:chExt cx="11422121" cy="8834482"/>
          </a:xfrm>
        </p:grpSpPr>
        <p:grpSp>
          <p:nvGrpSpPr>
            <p:cNvPr id="26" name="กลุ่ม 5">
              <a:extLst>
                <a:ext uri="{FF2B5EF4-FFF2-40B4-BE49-F238E27FC236}">
                  <a16:creationId xmlns:a16="http://schemas.microsoft.com/office/drawing/2014/main" id="{7A3F56D2-150A-4F15-AD4F-954146FF4C47}"/>
                </a:ext>
              </a:extLst>
            </p:cNvPr>
            <p:cNvGrpSpPr/>
            <p:nvPr/>
          </p:nvGrpSpPr>
          <p:grpSpPr>
            <a:xfrm>
              <a:off x="10645716" y="1066800"/>
              <a:ext cx="11422121" cy="8834482"/>
              <a:chOff x="20837526" y="8896350"/>
              <a:chExt cx="4144963" cy="3367499"/>
            </a:xfrm>
          </p:grpSpPr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3946D6FF-F0EA-47AF-9559-439F4C501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7526" y="8896350"/>
                <a:ext cx="4144963" cy="2713289"/>
              </a:xfrm>
              <a:custGeom>
                <a:avLst/>
                <a:gdLst>
                  <a:gd name="T0" fmla="*/ 0 w 435"/>
                  <a:gd name="T1" fmla="*/ 264 h 264"/>
                  <a:gd name="T2" fmla="*/ 0 w 435"/>
                  <a:gd name="T3" fmla="*/ 10 h 264"/>
                  <a:gd name="T4" fmla="*/ 10 w 435"/>
                  <a:gd name="T5" fmla="*/ 0 h 264"/>
                  <a:gd name="T6" fmla="*/ 425 w 435"/>
                  <a:gd name="T7" fmla="*/ 0 h 264"/>
                  <a:gd name="T8" fmla="*/ 435 w 435"/>
                  <a:gd name="T9" fmla="*/ 10 h 264"/>
                  <a:gd name="T10" fmla="*/ 435 w 435"/>
                  <a:gd name="T11" fmla="*/ 264 h 264"/>
                  <a:gd name="T12" fmla="*/ 0 w 435"/>
                  <a:gd name="T13" fmla="*/ 26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264">
                    <a:moveTo>
                      <a:pt x="0" y="264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425" y="0"/>
                      <a:pt x="425" y="0"/>
                      <a:pt x="425" y="0"/>
                    </a:cubicBezTo>
                    <a:cubicBezTo>
                      <a:pt x="431" y="0"/>
                      <a:pt x="435" y="5"/>
                      <a:pt x="435" y="10"/>
                    </a:cubicBezTo>
                    <a:cubicBezTo>
                      <a:pt x="435" y="264"/>
                      <a:pt x="435" y="264"/>
                      <a:pt x="435" y="264"/>
                    </a:cubicBez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dirty="0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B54C4AA7-2C34-4C32-8459-DEA1BD9E3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7526" y="8896350"/>
                <a:ext cx="4144963" cy="133350"/>
              </a:xfrm>
              <a:custGeom>
                <a:avLst/>
                <a:gdLst>
                  <a:gd name="T0" fmla="*/ 425 w 435"/>
                  <a:gd name="T1" fmla="*/ 0 h 14"/>
                  <a:gd name="T2" fmla="*/ 10 w 435"/>
                  <a:gd name="T3" fmla="*/ 0 h 14"/>
                  <a:gd name="T4" fmla="*/ 0 w 435"/>
                  <a:gd name="T5" fmla="*/ 10 h 14"/>
                  <a:gd name="T6" fmla="*/ 0 w 435"/>
                  <a:gd name="T7" fmla="*/ 14 h 14"/>
                  <a:gd name="T8" fmla="*/ 10 w 435"/>
                  <a:gd name="T9" fmla="*/ 4 h 14"/>
                  <a:gd name="T10" fmla="*/ 425 w 435"/>
                  <a:gd name="T11" fmla="*/ 4 h 14"/>
                  <a:gd name="T12" fmla="*/ 435 w 435"/>
                  <a:gd name="T13" fmla="*/ 14 h 14"/>
                  <a:gd name="T14" fmla="*/ 435 w 435"/>
                  <a:gd name="T15" fmla="*/ 10 h 14"/>
                  <a:gd name="T16" fmla="*/ 425 w 435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5" h="14">
                    <a:moveTo>
                      <a:pt x="425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9"/>
                      <a:pt x="4" y="4"/>
                      <a:pt x="10" y="4"/>
                    </a:cubicBezTo>
                    <a:cubicBezTo>
                      <a:pt x="425" y="4"/>
                      <a:pt x="425" y="4"/>
                      <a:pt x="425" y="4"/>
                    </a:cubicBezTo>
                    <a:cubicBezTo>
                      <a:pt x="431" y="4"/>
                      <a:pt x="435" y="9"/>
                      <a:pt x="435" y="14"/>
                    </a:cubicBezTo>
                    <a:cubicBezTo>
                      <a:pt x="435" y="10"/>
                      <a:pt x="435" y="10"/>
                      <a:pt x="435" y="10"/>
                    </a:cubicBezTo>
                    <a:cubicBezTo>
                      <a:pt x="435" y="5"/>
                      <a:pt x="431" y="0"/>
                      <a:pt x="425" y="0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E76C3D6-70B0-4631-BC8B-2990FDF9D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7526" y="11494796"/>
                <a:ext cx="4144963" cy="287629"/>
              </a:xfrm>
              <a:custGeom>
                <a:avLst/>
                <a:gdLst>
                  <a:gd name="T0" fmla="*/ 425 w 435"/>
                  <a:gd name="T1" fmla="*/ 39 h 39"/>
                  <a:gd name="T2" fmla="*/ 10 w 435"/>
                  <a:gd name="T3" fmla="*/ 39 h 39"/>
                  <a:gd name="T4" fmla="*/ 0 w 435"/>
                  <a:gd name="T5" fmla="*/ 29 h 39"/>
                  <a:gd name="T6" fmla="*/ 0 w 435"/>
                  <a:gd name="T7" fmla="*/ 0 h 39"/>
                  <a:gd name="T8" fmla="*/ 435 w 435"/>
                  <a:gd name="T9" fmla="*/ 0 h 39"/>
                  <a:gd name="T10" fmla="*/ 435 w 435"/>
                  <a:gd name="T11" fmla="*/ 29 h 39"/>
                  <a:gd name="T12" fmla="*/ 425 w 435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5" h="39">
                    <a:moveTo>
                      <a:pt x="425" y="39"/>
                    </a:moveTo>
                    <a:cubicBezTo>
                      <a:pt x="10" y="39"/>
                      <a:pt x="10" y="39"/>
                      <a:pt x="10" y="39"/>
                    </a:cubicBezTo>
                    <a:cubicBezTo>
                      <a:pt x="4" y="39"/>
                      <a:pt x="0" y="35"/>
                      <a:pt x="0" y="2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5" y="0"/>
                      <a:pt x="435" y="0"/>
                      <a:pt x="435" y="0"/>
                    </a:cubicBezTo>
                    <a:cubicBezTo>
                      <a:pt x="435" y="29"/>
                      <a:pt x="435" y="29"/>
                      <a:pt x="435" y="29"/>
                    </a:cubicBezTo>
                    <a:cubicBezTo>
                      <a:pt x="435" y="35"/>
                      <a:pt x="431" y="39"/>
                      <a:pt x="425" y="39"/>
                    </a:cubicBezTo>
                    <a:close/>
                  </a:path>
                </a:pathLst>
              </a:custGeom>
              <a:solidFill>
                <a:srgbClr val="DF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364C23EE-2C17-42DF-A991-EEABDBB35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7226" y="11772900"/>
                <a:ext cx="1390650" cy="490949"/>
              </a:xfrm>
              <a:custGeom>
                <a:avLst/>
                <a:gdLst>
                  <a:gd name="T0" fmla="*/ 0 w 876"/>
                  <a:gd name="T1" fmla="*/ 312 h 312"/>
                  <a:gd name="T2" fmla="*/ 0 w 876"/>
                  <a:gd name="T3" fmla="*/ 282 h 312"/>
                  <a:gd name="T4" fmla="*/ 102 w 876"/>
                  <a:gd name="T5" fmla="*/ 270 h 312"/>
                  <a:gd name="T6" fmla="*/ 174 w 876"/>
                  <a:gd name="T7" fmla="*/ 0 h 312"/>
                  <a:gd name="T8" fmla="*/ 702 w 876"/>
                  <a:gd name="T9" fmla="*/ 0 h 312"/>
                  <a:gd name="T10" fmla="*/ 774 w 876"/>
                  <a:gd name="T11" fmla="*/ 270 h 312"/>
                  <a:gd name="T12" fmla="*/ 876 w 876"/>
                  <a:gd name="T13" fmla="*/ 282 h 312"/>
                  <a:gd name="T14" fmla="*/ 876 w 876"/>
                  <a:gd name="T15" fmla="*/ 312 h 312"/>
                  <a:gd name="T16" fmla="*/ 0 w 876"/>
                  <a:gd name="T17" fmla="*/ 312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76" h="312">
                    <a:moveTo>
                      <a:pt x="0" y="312"/>
                    </a:moveTo>
                    <a:lnTo>
                      <a:pt x="0" y="282"/>
                    </a:lnTo>
                    <a:lnTo>
                      <a:pt x="102" y="270"/>
                    </a:lnTo>
                    <a:lnTo>
                      <a:pt x="174" y="0"/>
                    </a:lnTo>
                    <a:lnTo>
                      <a:pt x="702" y="0"/>
                    </a:lnTo>
                    <a:lnTo>
                      <a:pt x="774" y="270"/>
                    </a:lnTo>
                    <a:lnTo>
                      <a:pt x="876" y="282"/>
                    </a:lnTo>
                    <a:lnTo>
                      <a:pt x="876" y="312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DFE4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dirty="0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3E5DCA28-DB4C-4D79-AD25-E367A2FC9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13926" y="11772900"/>
                <a:ext cx="866775" cy="76200"/>
              </a:xfrm>
              <a:custGeom>
                <a:avLst/>
                <a:gdLst>
                  <a:gd name="T0" fmla="*/ 0 w 546"/>
                  <a:gd name="T1" fmla="*/ 48 h 48"/>
                  <a:gd name="T2" fmla="*/ 6 w 546"/>
                  <a:gd name="T3" fmla="*/ 0 h 48"/>
                  <a:gd name="T4" fmla="*/ 534 w 546"/>
                  <a:gd name="T5" fmla="*/ 0 h 48"/>
                  <a:gd name="T6" fmla="*/ 546 w 546"/>
                  <a:gd name="T7" fmla="*/ 48 h 48"/>
                  <a:gd name="T8" fmla="*/ 0 w 54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6" h="48">
                    <a:moveTo>
                      <a:pt x="0" y="48"/>
                    </a:moveTo>
                    <a:lnTo>
                      <a:pt x="6" y="0"/>
                    </a:lnTo>
                    <a:lnTo>
                      <a:pt x="534" y="0"/>
                    </a:lnTo>
                    <a:lnTo>
                      <a:pt x="546" y="48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pic>
          <p:nvPicPr>
            <p:cNvPr id="22530" name="Picture 2" descr="https://lh3.googleusercontent.com/gWHsyIsJ1YlCCU6oPy-5g7lWs1VQNbYKEH2gw5sk17h8pJLql4F1JA6FTuVsQvC9ylHrD7tqRTPnVmmDcVY_oBgNkcACErFQ4xSAFmHu8b0Rx1-BwBN4lRGD62cb-NIHRHq7-icxRr4">
              <a:extLst>
                <a:ext uri="{FF2B5EF4-FFF2-40B4-BE49-F238E27FC236}">
                  <a16:creationId xmlns:a16="http://schemas.microsoft.com/office/drawing/2014/main" id="{F53F603A-B89F-4AD2-904C-30CC80B1DD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3366" y="1447800"/>
              <a:ext cx="10726818" cy="6175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65D1C40-54F8-4BB0-8F25-1C49B98F334D}"/>
              </a:ext>
            </a:extLst>
          </p:cNvPr>
          <p:cNvSpPr/>
          <p:nvPr/>
        </p:nvSpPr>
        <p:spPr>
          <a:xfrm>
            <a:off x="1262022" y="4038600"/>
            <a:ext cx="9527891" cy="9579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LMS is Bespoke system designed specifically for the Fire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comprehensive management  and distribution of learning including reporting to show compliance, assessment scores, and completion dates of learning.</a:t>
            </a: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handles programmes and pathways of learning together with a revalidation system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has built in authoring tools to create separate assessments, advanced e-learning modules that are mobile enabled, video streaming and sharing capability regionally and Nationally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603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089D9FA-10C9-4711-883C-D6F74114CA0E}"/>
              </a:ext>
            </a:extLst>
          </p:cNvPr>
          <p:cNvGrpSpPr/>
          <p:nvPr/>
        </p:nvGrpSpPr>
        <p:grpSpPr>
          <a:xfrm>
            <a:off x="1638094" y="925142"/>
            <a:ext cx="20556612" cy="2071953"/>
            <a:chOff x="2192250" y="5379040"/>
            <a:chExt cx="13314355" cy="2035070"/>
          </a:xfrm>
        </p:grpSpPr>
        <p:grpSp>
          <p:nvGrpSpPr>
            <p:cNvPr id="38" name="กลุ่ม 22">
              <a:extLst>
                <a:ext uri="{FF2B5EF4-FFF2-40B4-BE49-F238E27FC236}">
                  <a16:creationId xmlns:a16="http://schemas.microsoft.com/office/drawing/2014/main" id="{F8175628-9DB1-46F7-9CEF-17820F11A467}"/>
                </a:ext>
              </a:extLst>
            </p:cNvPr>
            <p:cNvGrpSpPr/>
            <p:nvPr/>
          </p:nvGrpSpPr>
          <p:grpSpPr>
            <a:xfrm>
              <a:off x="2332037" y="5379040"/>
              <a:ext cx="13174568" cy="2035070"/>
              <a:chOff x="2706015" y="2819819"/>
              <a:chExt cx="17990436" cy="2035070"/>
            </a:xfrm>
          </p:grpSpPr>
          <p:sp>
            <p:nvSpPr>
              <p:cNvPr id="40" name="Title 20">
                <a:extLst>
                  <a:ext uri="{FF2B5EF4-FFF2-40B4-BE49-F238E27FC236}">
                    <a16:creationId xmlns:a16="http://schemas.microsoft.com/office/drawing/2014/main" id="{4F5CA8A7-A8D7-4408-ABFD-E6FCED193A4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2CCA36F-A1B0-49FC-B9F0-9499FAD7936D}"/>
                  </a:ext>
                </a:extLst>
              </p:cNvPr>
              <p:cNvSpPr txBox="1"/>
              <p:nvPr/>
            </p:nvSpPr>
            <p:spPr>
              <a:xfrm>
                <a:off x="2837736" y="2819819"/>
                <a:ext cx="1785871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Widest Selection of Fire Related e-Learning Course and Assessments</a:t>
                </a:r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4B418C-AD92-4ED6-9592-F3581CB56FF0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6F4E3-C14D-4FBF-945B-6B9BB3BA4AA0}"/>
              </a:ext>
            </a:extLst>
          </p:cNvPr>
          <p:cNvSpPr/>
          <p:nvPr/>
        </p:nvSpPr>
        <p:spPr>
          <a:xfrm>
            <a:off x="3623907" y="2084552"/>
            <a:ext cx="17211327" cy="687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Core Skill Videos, Courses and Assessments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Firefighter Development Programme Courses and Assessments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Management and Mandatory Courses for all Staff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Convert your PowerPoints into e-Learning Courses - Conversion tool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/>
              <a:t>Every Subject Covered from Incident Command to BA</a:t>
            </a: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EAED65-8E7D-4945-8471-08DA66B6C099}"/>
              </a:ext>
            </a:extLst>
          </p:cNvPr>
          <p:cNvGrpSpPr/>
          <p:nvPr/>
        </p:nvGrpSpPr>
        <p:grpSpPr>
          <a:xfrm>
            <a:off x="2442318" y="6248400"/>
            <a:ext cx="8805119" cy="7162800"/>
            <a:chOff x="2442318" y="6096000"/>
            <a:chExt cx="8805119" cy="7162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564280-8948-4644-A9ED-90013EDE06A3}"/>
                </a:ext>
              </a:extLst>
            </p:cNvPr>
            <p:cNvGrpSpPr/>
            <p:nvPr/>
          </p:nvGrpSpPr>
          <p:grpSpPr>
            <a:xfrm>
              <a:off x="2442318" y="6096000"/>
              <a:ext cx="8805119" cy="7162800"/>
              <a:chOff x="2442318" y="3352800"/>
              <a:chExt cx="8805119" cy="7162800"/>
            </a:xfrm>
          </p:grpSpPr>
          <p:grpSp>
            <p:nvGrpSpPr>
              <p:cNvPr id="20" name="กลุ่ม 5"/>
              <p:cNvGrpSpPr/>
              <p:nvPr/>
            </p:nvGrpSpPr>
            <p:grpSpPr>
              <a:xfrm>
                <a:off x="2442318" y="3352800"/>
                <a:ext cx="8805119" cy="7162800"/>
                <a:chOff x="20837526" y="8896350"/>
                <a:chExt cx="4144963" cy="3371850"/>
              </a:xfrm>
            </p:grpSpPr>
            <p:sp>
              <p:nvSpPr>
                <p:cNvPr id="21" name="Freeform 23"/>
                <p:cNvSpPr>
                  <a:spLocks/>
                </p:cNvSpPr>
                <p:nvPr/>
              </p:nvSpPr>
              <p:spPr bwMode="auto">
                <a:xfrm>
                  <a:off x="20837526" y="8896350"/>
                  <a:ext cx="4144963" cy="2514600"/>
                </a:xfrm>
                <a:custGeom>
                  <a:avLst/>
                  <a:gdLst>
                    <a:gd name="T0" fmla="*/ 0 w 435"/>
                    <a:gd name="T1" fmla="*/ 264 h 264"/>
                    <a:gd name="T2" fmla="*/ 0 w 435"/>
                    <a:gd name="T3" fmla="*/ 10 h 264"/>
                    <a:gd name="T4" fmla="*/ 10 w 435"/>
                    <a:gd name="T5" fmla="*/ 0 h 264"/>
                    <a:gd name="T6" fmla="*/ 425 w 435"/>
                    <a:gd name="T7" fmla="*/ 0 h 264"/>
                    <a:gd name="T8" fmla="*/ 435 w 435"/>
                    <a:gd name="T9" fmla="*/ 10 h 264"/>
                    <a:gd name="T10" fmla="*/ 435 w 435"/>
                    <a:gd name="T11" fmla="*/ 264 h 264"/>
                    <a:gd name="T12" fmla="*/ 0 w 435"/>
                    <a:gd name="T13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5" h="264">
                      <a:moveTo>
                        <a:pt x="0" y="264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425" y="0"/>
                        <a:pt x="425" y="0"/>
                        <a:pt x="425" y="0"/>
                      </a:cubicBezTo>
                      <a:cubicBezTo>
                        <a:pt x="431" y="0"/>
                        <a:pt x="435" y="5"/>
                        <a:pt x="435" y="10"/>
                      </a:cubicBezTo>
                      <a:cubicBezTo>
                        <a:pt x="435" y="264"/>
                        <a:pt x="435" y="264"/>
                        <a:pt x="435" y="264"/>
                      </a:cubicBezTo>
                      <a:lnTo>
                        <a:pt x="0" y="264"/>
                      </a:lnTo>
                      <a:close/>
                    </a:path>
                  </a:pathLst>
                </a:custGeom>
                <a:solidFill>
                  <a:srgbClr val="1010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22" name="Freeform 24"/>
                <p:cNvSpPr>
                  <a:spLocks/>
                </p:cNvSpPr>
                <p:nvPr/>
              </p:nvSpPr>
              <p:spPr bwMode="auto">
                <a:xfrm>
                  <a:off x="20837526" y="8896350"/>
                  <a:ext cx="4144963" cy="133350"/>
                </a:xfrm>
                <a:custGeom>
                  <a:avLst/>
                  <a:gdLst>
                    <a:gd name="T0" fmla="*/ 425 w 435"/>
                    <a:gd name="T1" fmla="*/ 0 h 14"/>
                    <a:gd name="T2" fmla="*/ 10 w 435"/>
                    <a:gd name="T3" fmla="*/ 0 h 14"/>
                    <a:gd name="T4" fmla="*/ 0 w 435"/>
                    <a:gd name="T5" fmla="*/ 10 h 14"/>
                    <a:gd name="T6" fmla="*/ 0 w 435"/>
                    <a:gd name="T7" fmla="*/ 14 h 14"/>
                    <a:gd name="T8" fmla="*/ 10 w 435"/>
                    <a:gd name="T9" fmla="*/ 4 h 14"/>
                    <a:gd name="T10" fmla="*/ 425 w 435"/>
                    <a:gd name="T11" fmla="*/ 4 h 14"/>
                    <a:gd name="T12" fmla="*/ 435 w 435"/>
                    <a:gd name="T13" fmla="*/ 14 h 14"/>
                    <a:gd name="T14" fmla="*/ 435 w 435"/>
                    <a:gd name="T15" fmla="*/ 10 h 14"/>
                    <a:gd name="T16" fmla="*/ 425 w 435"/>
                    <a:gd name="T1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5" h="14">
                      <a:moveTo>
                        <a:pt x="425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9"/>
                        <a:pt x="4" y="4"/>
                        <a:pt x="10" y="4"/>
                      </a:cubicBezTo>
                      <a:cubicBezTo>
                        <a:pt x="425" y="4"/>
                        <a:pt x="425" y="4"/>
                        <a:pt x="425" y="4"/>
                      </a:cubicBezTo>
                      <a:cubicBezTo>
                        <a:pt x="431" y="4"/>
                        <a:pt x="435" y="9"/>
                        <a:pt x="435" y="14"/>
                      </a:cubicBezTo>
                      <a:cubicBezTo>
                        <a:pt x="435" y="10"/>
                        <a:pt x="435" y="10"/>
                        <a:pt x="435" y="10"/>
                      </a:cubicBezTo>
                      <a:cubicBezTo>
                        <a:pt x="435" y="5"/>
                        <a:pt x="431" y="0"/>
                        <a:pt x="425" y="0"/>
                      </a:cubicBezTo>
                      <a:close/>
                    </a:path>
                  </a:pathLst>
                </a:custGeom>
                <a:solidFill>
                  <a:srgbClr val="1E1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23" name="Freeform 25"/>
                <p:cNvSpPr>
                  <a:spLocks/>
                </p:cNvSpPr>
                <p:nvPr/>
              </p:nvSpPr>
              <p:spPr bwMode="auto">
                <a:xfrm>
                  <a:off x="20837526" y="11410950"/>
                  <a:ext cx="4144963" cy="371475"/>
                </a:xfrm>
                <a:custGeom>
                  <a:avLst/>
                  <a:gdLst>
                    <a:gd name="T0" fmla="*/ 425 w 435"/>
                    <a:gd name="T1" fmla="*/ 39 h 39"/>
                    <a:gd name="T2" fmla="*/ 10 w 435"/>
                    <a:gd name="T3" fmla="*/ 39 h 39"/>
                    <a:gd name="T4" fmla="*/ 0 w 435"/>
                    <a:gd name="T5" fmla="*/ 29 h 39"/>
                    <a:gd name="T6" fmla="*/ 0 w 435"/>
                    <a:gd name="T7" fmla="*/ 0 h 39"/>
                    <a:gd name="T8" fmla="*/ 435 w 435"/>
                    <a:gd name="T9" fmla="*/ 0 h 39"/>
                    <a:gd name="T10" fmla="*/ 435 w 435"/>
                    <a:gd name="T11" fmla="*/ 29 h 39"/>
                    <a:gd name="T12" fmla="*/ 425 w 435"/>
                    <a:gd name="T13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5" h="39">
                      <a:moveTo>
                        <a:pt x="425" y="39"/>
                      </a:moveTo>
                      <a:cubicBezTo>
                        <a:pt x="10" y="39"/>
                        <a:pt x="10" y="39"/>
                        <a:pt x="10" y="39"/>
                      </a:cubicBezTo>
                      <a:cubicBezTo>
                        <a:pt x="4" y="39"/>
                        <a:pt x="0" y="35"/>
                        <a:pt x="0" y="2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35" y="0"/>
                        <a:pt x="435" y="0"/>
                        <a:pt x="435" y="0"/>
                      </a:cubicBezTo>
                      <a:cubicBezTo>
                        <a:pt x="435" y="29"/>
                        <a:pt x="435" y="29"/>
                        <a:pt x="435" y="29"/>
                      </a:cubicBezTo>
                      <a:cubicBezTo>
                        <a:pt x="435" y="35"/>
                        <a:pt x="431" y="39"/>
                        <a:pt x="425" y="39"/>
                      </a:cubicBezTo>
                      <a:close/>
                    </a:path>
                  </a:pathLst>
                </a:custGeom>
                <a:solidFill>
                  <a:srgbClr val="DFE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24" name="Freeform 26"/>
                <p:cNvSpPr>
                  <a:spLocks/>
                </p:cNvSpPr>
                <p:nvPr/>
              </p:nvSpPr>
              <p:spPr bwMode="auto">
                <a:xfrm>
                  <a:off x="22247226" y="11772900"/>
                  <a:ext cx="1390650" cy="495300"/>
                </a:xfrm>
                <a:custGeom>
                  <a:avLst/>
                  <a:gdLst>
                    <a:gd name="T0" fmla="*/ 0 w 876"/>
                    <a:gd name="T1" fmla="*/ 312 h 312"/>
                    <a:gd name="T2" fmla="*/ 0 w 876"/>
                    <a:gd name="T3" fmla="*/ 282 h 312"/>
                    <a:gd name="T4" fmla="*/ 102 w 876"/>
                    <a:gd name="T5" fmla="*/ 270 h 312"/>
                    <a:gd name="T6" fmla="*/ 174 w 876"/>
                    <a:gd name="T7" fmla="*/ 0 h 312"/>
                    <a:gd name="T8" fmla="*/ 702 w 876"/>
                    <a:gd name="T9" fmla="*/ 0 h 312"/>
                    <a:gd name="T10" fmla="*/ 774 w 876"/>
                    <a:gd name="T11" fmla="*/ 270 h 312"/>
                    <a:gd name="T12" fmla="*/ 876 w 876"/>
                    <a:gd name="T13" fmla="*/ 282 h 312"/>
                    <a:gd name="T14" fmla="*/ 876 w 876"/>
                    <a:gd name="T15" fmla="*/ 312 h 312"/>
                    <a:gd name="T16" fmla="*/ 0 w 876"/>
                    <a:gd name="T17" fmla="*/ 312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6" h="312">
                      <a:moveTo>
                        <a:pt x="0" y="312"/>
                      </a:moveTo>
                      <a:lnTo>
                        <a:pt x="0" y="282"/>
                      </a:lnTo>
                      <a:lnTo>
                        <a:pt x="102" y="270"/>
                      </a:lnTo>
                      <a:lnTo>
                        <a:pt x="174" y="0"/>
                      </a:lnTo>
                      <a:lnTo>
                        <a:pt x="702" y="0"/>
                      </a:lnTo>
                      <a:lnTo>
                        <a:pt x="774" y="270"/>
                      </a:lnTo>
                      <a:lnTo>
                        <a:pt x="876" y="282"/>
                      </a:lnTo>
                      <a:lnTo>
                        <a:pt x="876" y="312"/>
                      </a:lnTo>
                      <a:lnTo>
                        <a:pt x="0" y="312"/>
                      </a:lnTo>
                      <a:close/>
                    </a:path>
                  </a:pathLst>
                </a:custGeom>
                <a:solidFill>
                  <a:srgbClr val="DFE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25" name="Freeform 27"/>
                <p:cNvSpPr>
                  <a:spLocks/>
                </p:cNvSpPr>
                <p:nvPr/>
              </p:nvSpPr>
              <p:spPr bwMode="auto">
                <a:xfrm>
                  <a:off x="22513926" y="11772900"/>
                  <a:ext cx="866775" cy="76200"/>
                </a:xfrm>
                <a:custGeom>
                  <a:avLst/>
                  <a:gdLst>
                    <a:gd name="T0" fmla="*/ 0 w 546"/>
                    <a:gd name="T1" fmla="*/ 48 h 48"/>
                    <a:gd name="T2" fmla="*/ 6 w 546"/>
                    <a:gd name="T3" fmla="*/ 0 h 48"/>
                    <a:gd name="T4" fmla="*/ 534 w 546"/>
                    <a:gd name="T5" fmla="*/ 0 h 48"/>
                    <a:gd name="T6" fmla="*/ 546 w 546"/>
                    <a:gd name="T7" fmla="*/ 48 h 48"/>
                    <a:gd name="T8" fmla="*/ 0 w 546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6" h="48">
                      <a:moveTo>
                        <a:pt x="0" y="48"/>
                      </a:moveTo>
                      <a:lnTo>
                        <a:pt x="6" y="0"/>
                      </a:lnTo>
                      <a:lnTo>
                        <a:pt x="534" y="0"/>
                      </a:lnTo>
                      <a:lnTo>
                        <a:pt x="546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  <p:pic>
            <p:nvPicPr>
              <p:cNvPr id="28674" name="Picture 2" descr="https://lh5.googleusercontent.com/17PHnWxPPwMflGJabbMxn7UO8ygyzFRxt7C6B9lvBzSK4Fr3H0g2gqZ7lcsmTzDjRIpeXPWtG-VJXs7ddE5JiKVHfiXwgxqQ8wp0ZNVeqlE3YGNbLneFgttgY2BFAA-8p3W3nA_JZeM">
                <a:extLst>
                  <a:ext uri="{FF2B5EF4-FFF2-40B4-BE49-F238E27FC236}">
                    <a16:creationId xmlns:a16="http://schemas.microsoft.com/office/drawing/2014/main" id="{37432672-0C2B-4413-A410-6880AEB55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3232" y="3891529"/>
                <a:ext cx="8143205" cy="4352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842" name="Picture 2" descr="https://lh6.googleusercontent.com/W5RzJe4-jYkI6HTiu_FEq4v_uCR_h5qd50H6P5uYXjO2UH6NUX4VNJ7zgQOGzf7Se5boku1YWaDpykNLzx1xmBjgSeV01VOnuGNZOVNVbO1eFx021HxcnzATzCt0LMG7HV5mMqA51Qg">
              <a:extLst>
                <a:ext uri="{FF2B5EF4-FFF2-40B4-BE49-F238E27FC236}">
                  <a16:creationId xmlns:a16="http://schemas.microsoft.com/office/drawing/2014/main" id="{B85BF4BC-EC04-4378-B66F-EC389B794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083" y="6432267"/>
              <a:ext cx="8180354" cy="4739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1A3D25-98FF-40CD-AE52-E855BA7F3291}"/>
              </a:ext>
            </a:extLst>
          </p:cNvPr>
          <p:cNvGrpSpPr/>
          <p:nvPr/>
        </p:nvGrpSpPr>
        <p:grpSpPr>
          <a:xfrm>
            <a:off x="13685837" y="6248400"/>
            <a:ext cx="8805119" cy="7162800"/>
            <a:chOff x="13719918" y="6172200"/>
            <a:chExt cx="8805119" cy="7162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E1D6F0-E74B-4B84-97A0-B6E611F216DA}"/>
                </a:ext>
              </a:extLst>
            </p:cNvPr>
            <p:cNvGrpSpPr/>
            <p:nvPr/>
          </p:nvGrpSpPr>
          <p:grpSpPr>
            <a:xfrm>
              <a:off x="13719918" y="6172200"/>
              <a:ext cx="8805119" cy="7162800"/>
              <a:chOff x="13719918" y="3352800"/>
              <a:chExt cx="8805119" cy="7162800"/>
            </a:xfrm>
          </p:grpSpPr>
          <p:grpSp>
            <p:nvGrpSpPr>
              <p:cNvPr id="2" name="กลุ่ม 5"/>
              <p:cNvGrpSpPr/>
              <p:nvPr/>
            </p:nvGrpSpPr>
            <p:grpSpPr>
              <a:xfrm>
                <a:off x="13719918" y="3352800"/>
                <a:ext cx="8805119" cy="7162800"/>
                <a:chOff x="20837526" y="8896350"/>
                <a:chExt cx="4144963" cy="3371850"/>
              </a:xfrm>
            </p:grpSpPr>
            <p:sp>
              <p:nvSpPr>
                <p:cNvPr id="3" name="Freeform 23"/>
                <p:cNvSpPr>
                  <a:spLocks/>
                </p:cNvSpPr>
                <p:nvPr/>
              </p:nvSpPr>
              <p:spPr bwMode="auto">
                <a:xfrm>
                  <a:off x="20837526" y="8896350"/>
                  <a:ext cx="4144963" cy="2514600"/>
                </a:xfrm>
                <a:custGeom>
                  <a:avLst/>
                  <a:gdLst>
                    <a:gd name="T0" fmla="*/ 0 w 435"/>
                    <a:gd name="T1" fmla="*/ 264 h 264"/>
                    <a:gd name="T2" fmla="*/ 0 w 435"/>
                    <a:gd name="T3" fmla="*/ 10 h 264"/>
                    <a:gd name="T4" fmla="*/ 10 w 435"/>
                    <a:gd name="T5" fmla="*/ 0 h 264"/>
                    <a:gd name="T6" fmla="*/ 425 w 435"/>
                    <a:gd name="T7" fmla="*/ 0 h 264"/>
                    <a:gd name="T8" fmla="*/ 435 w 435"/>
                    <a:gd name="T9" fmla="*/ 10 h 264"/>
                    <a:gd name="T10" fmla="*/ 435 w 435"/>
                    <a:gd name="T11" fmla="*/ 264 h 264"/>
                    <a:gd name="T12" fmla="*/ 0 w 435"/>
                    <a:gd name="T13" fmla="*/ 264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5" h="264">
                      <a:moveTo>
                        <a:pt x="0" y="264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425" y="0"/>
                        <a:pt x="425" y="0"/>
                        <a:pt x="425" y="0"/>
                      </a:cubicBezTo>
                      <a:cubicBezTo>
                        <a:pt x="431" y="0"/>
                        <a:pt x="435" y="5"/>
                        <a:pt x="435" y="10"/>
                      </a:cubicBezTo>
                      <a:cubicBezTo>
                        <a:pt x="435" y="264"/>
                        <a:pt x="435" y="264"/>
                        <a:pt x="435" y="264"/>
                      </a:cubicBezTo>
                      <a:lnTo>
                        <a:pt x="0" y="264"/>
                      </a:lnTo>
                      <a:close/>
                    </a:path>
                  </a:pathLst>
                </a:custGeom>
                <a:solidFill>
                  <a:srgbClr val="10101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4" name="Freeform 24"/>
                <p:cNvSpPr>
                  <a:spLocks/>
                </p:cNvSpPr>
                <p:nvPr/>
              </p:nvSpPr>
              <p:spPr bwMode="auto">
                <a:xfrm>
                  <a:off x="20837526" y="8896350"/>
                  <a:ext cx="4144963" cy="133350"/>
                </a:xfrm>
                <a:custGeom>
                  <a:avLst/>
                  <a:gdLst>
                    <a:gd name="T0" fmla="*/ 425 w 435"/>
                    <a:gd name="T1" fmla="*/ 0 h 14"/>
                    <a:gd name="T2" fmla="*/ 10 w 435"/>
                    <a:gd name="T3" fmla="*/ 0 h 14"/>
                    <a:gd name="T4" fmla="*/ 0 w 435"/>
                    <a:gd name="T5" fmla="*/ 10 h 14"/>
                    <a:gd name="T6" fmla="*/ 0 w 435"/>
                    <a:gd name="T7" fmla="*/ 14 h 14"/>
                    <a:gd name="T8" fmla="*/ 10 w 435"/>
                    <a:gd name="T9" fmla="*/ 4 h 14"/>
                    <a:gd name="T10" fmla="*/ 425 w 435"/>
                    <a:gd name="T11" fmla="*/ 4 h 14"/>
                    <a:gd name="T12" fmla="*/ 435 w 435"/>
                    <a:gd name="T13" fmla="*/ 14 h 14"/>
                    <a:gd name="T14" fmla="*/ 435 w 435"/>
                    <a:gd name="T15" fmla="*/ 10 h 14"/>
                    <a:gd name="T16" fmla="*/ 425 w 435"/>
                    <a:gd name="T1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35" h="14">
                      <a:moveTo>
                        <a:pt x="425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0" y="9"/>
                        <a:pt x="4" y="4"/>
                        <a:pt x="10" y="4"/>
                      </a:cubicBezTo>
                      <a:cubicBezTo>
                        <a:pt x="425" y="4"/>
                        <a:pt x="425" y="4"/>
                        <a:pt x="425" y="4"/>
                      </a:cubicBezTo>
                      <a:cubicBezTo>
                        <a:pt x="431" y="4"/>
                        <a:pt x="435" y="9"/>
                        <a:pt x="435" y="14"/>
                      </a:cubicBezTo>
                      <a:cubicBezTo>
                        <a:pt x="435" y="10"/>
                        <a:pt x="435" y="10"/>
                        <a:pt x="435" y="10"/>
                      </a:cubicBezTo>
                      <a:cubicBezTo>
                        <a:pt x="435" y="5"/>
                        <a:pt x="431" y="0"/>
                        <a:pt x="425" y="0"/>
                      </a:cubicBezTo>
                      <a:close/>
                    </a:path>
                  </a:pathLst>
                </a:custGeom>
                <a:solidFill>
                  <a:srgbClr val="1E1E1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5" name="Freeform 25"/>
                <p:cNvSpPr>
                  <a:spLocks/>
                </p:cNvSpPr>
                <p:nvPr/>
              </p:nvSpPr>
              <p:spPr bwMode="auto">
                <a:xfrm>
                  <a:off x="20837526" y="11410950"/>
                  <a:ext cx="4144963" cy="371475"/>
                </a:xfrm>
                <a:custGeom>
                  <a:avLst/>
                  <a:gdLst>
                    <a:gd name="T0" fmla="*/ 425 w 435"/>
                    <a:gd name="T1" fmla="*/ 39 h 39"/>
                    <a:gd name="T2" fmla="*/ 10 w 435"/>
                    <a:gd name="T3" fmla="*/ 39 h 39"/>
                    <a:gd name="T4" fmla="*/ 0 w 435"/>
                    <a:gd name="T5" fmla="*/ 29 h 39"/>
                    <a:gd name="T6" fmla="*/ 0 w 435"/>
                    <a:gd name="T7" fmla="*/ 0 h 39"/>
                    <a:gd name="T8" fmla="*/ 435 w 435"/>
                    <a:gd name="T9" fmla="*/ 0 h 39"/>
                    <a:gd name="T10" fmla="*/ 435 w 435"/>
                    <a:gd name="T11" fmla="*/ 29 h 39"/>
                    <a:gd name="T12" fmla="*/ 425 w 435"/>
                    <a:gd name="T13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5" h="39">
                      <a:moveTo>
                        <a:pt x="425" y="39"/>
                      </a:moveTo>
                      <a:cubicBezTo>
                        <a:pt x="10" y="39"/>
                        <a:pt x="10" y="39"/>
                        <a:pt x="10" y="39"/>
                      </a:cubicBezTo>
                      <a:cubicBezTo>
                        <a:pt x="4" y="39"/>
                        <a:pt x="0" y="35"/>
                        <a:pt x="0" y="2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35" y="0"/>
                        <a:pt x="435" y="0"/>
                        <a:pt x="435" y="0"/>
                      </a:cubicBezTo>
                      <a:cubicBezTo>
                        <a:pt x="435" y="29"/>
                        <a:pt x="435" y="29"/>
                        <a:pt x="435" y="29"/>
                      </a:cubicBezTo>
                      <a:cubicBezTo>
                        <a:pt x="435" y="35"/>
                        <a:pt x="431" y="39"/>
                        <a:pt x="425" y="39"/>
                      </a:cubicBezTo>
                      <a:close/>
                    </a:path>
                  </a:pathLst>
                </a:custGeom>
                <a:solidFill>
                  <a:srgbClr val="DFE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6" name="Freeform 26"/>
                <p:cNvSpPr>
                  <a:spLocks/>
                </p:cNvSpPr>
                <p:nvPr/>
              </p:nvSpPr>
              <p:spPr bwMode="auto">
                <a:xfrm>
                  <a:off x="22247226" y="11772900"/>
                  <a:ext cx="1390650" cy="495300"/>
                </a:xfrm>
                <a:custGeom>
                  <a:avLst/>
                  <a:gdLst>
                    <a:gd name="T0" fmla="*/ 0 w 876"/>
                    <a:gd name="T1" fmla="*/ 312 h 312"/>
                    <a:gd name="T2" fmla="*/ 0 w 876"/>
                    <a:gd name="T3" fmla="*/ 282 h 312"/>
                    <a:gd name="T4" fmla="*/ 102 w 876"/>
                    <a:gd name="T5" fmla="*/ 270 h 312"/>
                    <a:gd name="T6" fmla="*/ 174 w 876"/>
                    <a:gd name="T7" fmla="*/ 0 h 312"/>
                    <a:gd name="T8" fmla="*/ 702 w 876"/>
                    <a:gd name="T9" fmla="*/ 0 h 312"/>
                    <a:gd name="T10" fmla="*/ 774 w 876"/>
                    <a:gd name="T11" fmla="*/ 270 h 312"/>
                    <a:gd name="T12" fmla="*/ 876 w 876"/>
                    <a:gd name="T13" fmla="*/ 282 h 312"/>
                    <a:gd name="T14" fmla="*/ 876 w 876"/>
                    <a:gd name="T15" fmla="*/ 312 h 312"/>
                    <a:gd name="T16" fmla="*/ 0 w 876"/>
                    <a:gd name="T17" fmla="*/ 312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6" h="312">
                      <a:moveTo>
                        <a:pt x="0" y="312"/>
                      </a:moveTo>
                      <a:lnTo>
                        <a:pt x="0" y="282"/>
                      </a:lnTo>
                      <a:lnTo>
                        <a:pt x="102" y="270"/>
                      </a:lnTo>
                      <a:lnTo>
                        <a:pt x="174" y="0"/>
                      </a:lnTo>
                      <a:lnTo>
                        <a:pt x="702" y="0"/>
                      </a:lnTo>
                      <a:lnTo>
                        <a:pt x="774" y="270"/>
                      </a:lnTo>
                      <a:lnTo>
                        <a:pt x="876" y="282"/>
                      </a:lnTo>
                      <a:lnTo>
                        <a:pt x="876" y="312"/>
                      </a:lnTo>
                      <a:lnTo>
                        <a:pt x="0" y="312"/>
                      </a:lnTo>
                      <a:close/>
                    </a:path>
                  </a:pathLst>
                </a:custGeom>
                <a:solidFill>
                  <a:srgbClr val="DFE4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  <p:sp>
              <p:nvSpPr>
                <p:cNvPr id="7" name="Freeform 27"/>
                <p:cNvSpPr>
                  <a:spLocks/>
                </p:cNvSpPr>
                <p:nvPr/>
              </p:nvSpPr>
              <p:spPr bwMode="auto">
                <a:xfrm>
                  <a:off x="22513926" y="11772900"/>
                  <a:ext cx="866775" cy="76200"/>
                </a:xfrm>
                <a:custGeom>
                  <a:avLst/>
                  <a:gdLst>
                    <a:gd name="T0" fmla="*/ 0 w 546"/>
                    <a:gd name="T1" fmla="*/ 48 h 48"/>
                    <a:gd name="T2" fmla="*/ 6 w 546"/>
                    <a:gd name="T3" fmla="*/ 0 h 48"/>
                    <a:gd name="T4" fmla="*/ 534 w 546"/>
                    <a:gd name="T5" fmla="*/ 0 h 48"/>
                    <a:gd name="T6" fmla="*/ 546 w 546"/>
                    <a:gd name="T7" fmla="*/ 48 h 48"/>
                    <a:gd name="T8" fmla="*/ 0 w 546"/>
                    <a:gd name="T9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6" h="48">
                      <a:moveTo>
                        <a:pt x="0" y="48"/>
                      </a:moveTo>
                      <a:lnTo>
                        <a:pt x="6" y="0"/>
                      </a:lnTo>
                      <a:lnTo>
                        <a:pt x="534" y="0"/>
                      </a:lnTo>
                      <a:lnTo>
                        <a:pt x="546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/>
                </a:p>
              </p:txBody>
            </p:sp>
          </p:grpSp>
          <p:pic>
            <p:nvPicPr>
              <p:cNvPr id="28676" name="Picture 4" descr="https://lh5.googleusercontent.com/tNrhfK4ayiWIXYbDk4B-u_NnLnJuDuE7DYaZ2oU2baSXmXAte6hljRiBAqdvcLpzEfTdFHjbfGRNge_haFqHCcNTdkiX40eOR4y2rXlVCjABSG2BeBIhKpQtH6nrGilGvIGNIHxnLe4">
                <a:extLst>
                  <a:ext uri="{FF2B5EF4-FFF2-40B4-BE49-F238E27FC236}">
                    <a16:creationId xmlns:a16="http://schemas.microsoft.com/office/drawing/2014/main" id="{9C950383-CBF6-45C9-940A-1EA7AEF60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67735" y="3892798"/>
                <a:ext cx="8134682" cy="43368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844" name="Picture 4" descr="https://lh4.googleusercontent.com/L_pnZqeZQ_vsr4kyWn8-KtG5tY5vVTMDuDZ7L8t2YoqpMfV5A6vzdTg-Fdr71Gh9xwvhfm6N7n-nk22dUMUYHHvKQAdgA21tHYLguCnwyhfgh5D6BgTs71xGZJZnOddFhgeYigADjtQ">
              <a:extLst>
                <a:ext uri="{FF2B5EF4-FFF2-40B4-BE49-F238E27FC236}">
                  <a16:creationId xmlns:a16="http://schemas.microsoft.com/office/drawing/2014/main" id="{752D0AF0-E235-4734-8CE8-7852C50847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4268" y="6486108"/>
              <a:ext cx="8134682" cy="4562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8118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521B7-CCE1-4C81-89BF-50A6099E0B51}"/>
              </a:ext>
            </a:extLst>
          </p:cNvPr>
          <p:cNvGrpSpPr/>
          <p:nvPr/>
        </p:nvGrpSpPr>
        <p:grpSpPr>
          <a:xfrm>
            <a:off x="13762037" y="2209800"/>
            <a:ext cx="10298060" cy="2071953"/>
            <a:chOff x="2192250" y="5379040"/>
            <a:chExt cx="6669972" cy="2035070"/>
          </a:xfrm>
        </p:grpSpPr>
        <p:grpSp>
          <p:nvGrpSpPr>
            <p:cNvPr id="31" name="กลุ่ม 22">
              <a:extLst>
                <a:ext uri="{FF2B5EF4-FFF2-40B4-BE49-F238E27FC236}">
                  <a16:creationId xmlns:a16="http://schemas.microsoft.com/office/drawing/2014/main" id="{347B591D-8CE5-4D9D-A34D-3D8F5B0FB885}"/>
                </a:ext>
              </a:extLst>
            </p:cNvPr>
            <p:cNvGrpSpPr/>
            <p:nvPr/>
          </p:nvGrpSpPr>
          <p:grpSpPr>
            <a:xfrm>
              <a:off x="2332037" y="5379040"/>
              <a:ext cx="6530185" cy="2035070"/>
              <a:chOff x="2706015" y="2819819"/>
              <a:chExt cx="8917247" cy="2035070"/>
            </a:xfrm>
          </p:grpSpPr>
          <p:sp>
            <p:nvSpPr>
              <p:cNvPr id="33" name="Title 20">
                <a:extLst>
                  <a:ext uri="{FF2B5EF4-FFF2-40B4-BE49-F238E27FC236}">
                    <a16:creationId xmlns:a16="http://schemas.microsoft.com/office/drawing/2014/main" id="{5425BBF0-B4BC-49A5-9993-56112793778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C18AAF-7397-489E-87DB-554D91FE122C}"/>
                  </a:ext>
                </a:extLst>
              </p:cNvPr>
              <p:cNvSpPr txBox="1"/>
              <p:nvPr/>
            </p:nvSpPr>
            <p:spPr>
              <a:xfrm>
                <a:off x="2837737" y="2819819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Content Management System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033E43D-8AC7-4D28-9417-B8D655128E3C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0821EDE-2BD6-488A-90ED-0515BB6B2B56}"/>
              </a:ext>
            </a:extLst>
          </p:cNvPr>
          <p:cNvGrpSpPr/>
          <p:nvPr/>
        </p:nvGrpSpPr>
        <p:grpSpPr>
          <a:xfrm>
            <a:off x="1227974" y="1295400"/>
            <a:ext cx="11125201" cy="7829623"/>
            <a:chOff x="922220" y="2943188"/>
            <a:chExt cx="11125201" cy="78296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70009" y="1295399"/>
              <a:ext cx="7829623" cy="11125201"/>
            </a:xfrm>
            <a:prstGeom prst="rect">
              <a:avLst/>
            </a:prstGeom>
          </p:spPr>
        </p:pic>
        <p:pic>
          <p:nvPicPr>
            <p:cNvPr id="26628" name="Picture 4" descr="https://lh4.googleusercontent.com/EHGZl-_0hnyBHrTcqDfti8QFpINem-cPAgbF4VbZflg-ILaQWdDtJil1Hq6qAUcYXBQBzlO8btfF2ELs-Mf8iJvfp-Xyb5R99Xi7bYMNwGx_WF6vlcIOe13hVzcde0Mvo13N3R-m1J0">
              <a:extLst>
                <a:ext uri="{FF2B5EF4-FFF2-40B4-BE49-F238E27FC236}">
                  <a16:creationId xmlns:a16="http://schemas.microsoft.com/office/drawing/2014/main" id="{F8CBAB99-F490-4313-A9A4-C2A849C1B7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69"/>
            <a:stretch/>
          </p:blipFill>
          <p:spPr bwMode="auto">
            <a:xfrm>
              <a:off x="1891107" y="3427390"/>
              <a:ext cx="9187426" cy="6859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630" name="Picture 6" descr="https://lh6.googleusercontent.com/RW8FUyccYa6RC43_iw4WeGWZ80AWxDjnbNEp_db5W5G2ZvlpREoBpB6g9Jqs7tO2GERJbEdO0L3-Wsedvd34E1jSNesOc7YMhIluDQjOtmv7myVR7nCQkNz0rOOVLOa4PI8yB3fzujc">
            <a:extLst>
              <a:ext uri="{FF2B5EF4-FFF2-40B4-BE49-F238E27FC236}">
                <a16:creationId xmlns:a16="http://schemas.microsoft.com/office/drawing/2014/main" id="{B08BB399-E070-43BD-B422-F653194F2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2" y="9296400"/>
            <a:ext cx="945832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534F10-9C37-4444-A20F-E475AFFE1534}"/>
              </a:ext>
            </a:extLst>
          </p:cNvPr>
          <p:cNvSpPr/>
          <p:nvPr/>
        </p:nvSpPr>
        <p:spPr>
          <a:xfrm>
            <a:off x="13838076" y="4798501"/>
            <a:ext cx="8687122" cy="6701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FRS specific system for sharing content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services share content - share video, courses and assessments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Totally integrated into </a:t>
            </a:r>
            <a:r>
              <a:rPr lang="en-GB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PDRpro</a:t>
            </a:r>
            <a:endParaRPr lang="en-GB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groups to share specific content and manage version control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507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97EDFC7-50FC-456E-BA5E-38AE40E29988}"/>
              </a:ext>
            </a:extLst>
          </p:cNvPr>
          <p:cNvGrpSpPr/>
          <p:nvPr/>
        </p:nvGrpSpPr>
        <p:grpSpPr>
          <a:xfrm>
            <a:off x="1078102" y="1219200"/>
            <a:ext cx="9042628" cy="7234673"/>
            <a:chOff x="1209785" y="1400907"/>
            <a:chExt cx="9042628" cy="72346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9785" y="1400907"/>
              <a:ext cx="9042628" cy="7234673"/>
            </a:xfrm>
            <a:prstGeom prst="rect">
              <a:avLst/>
            </a:prstGeom>
          </p:spPr>
        </p:pic>
        <p:pic>
          <p:nvPicPr>
            <p:cNvPr id="27650" name="Picture 2" descr="https://lh6.googleusercontent.com/MYK-qMz7Yh69fvG2QMqpu8qmi1zgLwOIa651JAZMdnQzipmVxPiSUplXsL4DDbXF6ji90OSM5snKiHTjJyZ7RT4_7ZiHUtVk8km2BnfEKdEXJzBGuUvzlZzlLSZ3-6Sh-qzrelYl6pI">
              <a:extLst>
                <a:ext uri="{FF2B5EF4-FFF2-40B4-BE49-F238E27FC236}">
                  <a16:creationId xmlns:a16="http://schemas.microsoft.com/office/drawing/2014/main" id="{6F0059AA-0720-43EE-A55E-580CC3474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542" y="1828800"/>
              <a:ext cx="8258346" cy="4241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A0AD72-9748-4074-89AD-7EF5EFDDD2C1}"/>
              </a:ext>
            </a:extLst>
          </p:cNvPr>
          <p:cNvGrpSpPr/>
          <p:nvPr/>
        </p:nvGrpSpPr>
        <p:grpSpPr>
          <a:xfrm>
            <a:off x="7657757" y="4056881"/>
            <a:ext cx="4254895" cy="6045829"/>
            <a:chOff x="11008053" y="5497480"/>
            <a:chExt cx="4569559" cy="64929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8053" y="5497480"/>
              <a:ext cx="4569559" cy="6492939"/>
            </a:xfrm>
            <a:prstGeom prst="rect">
              <a:avLst/>
            </a:prstGeom>
          </p:spPr>
        </p:pic>
        <p:pic>
          <p:nvPicPr>
            <p:cNvPr id="27652" name="Picture 4" descr="https://lh6.googleusercontent.com/CGCq5f_KzVzEdpoBJ8Ff4mtXmTJigndSBuv8SxBItFpmXbhguIfNREUFWJyEKIvs_RqdNEZS588Kfz7x40vryPeJNmMfedTfH_hW8ozl6wd35rdkkj-hYwbrkC2V0yxxSmk6DPLdUTw">
              <a:extLst>
                <a:ext uri="{FF2B5EF4-FFF2-40B4-BE49-F238E27FC236}">
                  <a16:creationId xmlns:a16="http://schemas.microsoft.com/office/drawing/2014/main" id="{F0408528-72DF-4FF2-888F-6F9863C44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2212" y="6087508"/>
              <a:ext cx="4100025" cy="5200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FCEAAE6-D4F3-4ED3-A8AC-C1445DC0C523}"/>
              </a:ext>
            </a:extLst>
          </p:cNvPr>
          <p:cNvGrpSpPr/>
          <p:nvPr/>
        </p:nvGrpSpPr>
        <p:grpSpPr>
          <a:xfrm>
            <a:off x="1722437" y="6522230"/>
            <a:ext cx="2393983" cy="4858378"/>
            <a:chOff x="18953161" y="7844354"/>
            <a:chExt cx="3045558" cy="61806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3161" y="7844354"/>
              <a:ext cx="3045558" cy="6180692"/>
            </a:xfrm>
            <a:prstGeom prst="rect">
              <a:avLst/>
            </a:prstGeom>
          </p:spPr>
        </p:pic>
        <p:pic>
          <p:nvPicPr>
            <p:cNvPr id="27654" name="Picture 6" descr="https://lh3.googleusercontent.com/uyGqM5YyWAUo3eQsyB_IIi-50bVmIcingpz79rwFdg_enn00omkkhDo8WQTHr1f5C8GU7MIXw85ixvR3l9FZTxEs4vI29xqd30iJVubJR8hFsJ9Z4Um0JLMx3AO7SPmyUkNK0JTQoXQ">
              <a:extLst>
                <a:ext uri="{FF2B5EF4-FFF2-40B4-BE49-F238E27FC236}">
                  <a16:creationId xmlns:a16="http://schemas.microsoft.com/office/drawing/2014/main" id="{61BEDCD8-6EA2-41BF-ABCB-AF401AA70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83286" y="8600410"/>
              <a:ext cx="2585308" cy="465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D471C6-4AFE-43F5-8FEF-6DC36051719E}"/>
              </a:ext>
            </a:extLst>
          </p:cNvPr>
          <p:cNvGrpSpPr/>
          <p:nvPr/>
        </p:nvGrpSpPr>
        <p:grpSpPr>
          <a:xfrm>
            <a:off x="12970104" y="1647093"/>
            <a:ext cx="10298060" cy="2071953"/>
            <a:chOff x="2192250" y="5379040"/>
            <a:chExt cx="6669972" cy="2035070"/>
          </a:xfrm>
        </p:grpSpPr>
        <p:grpSp>
          <p:nvGrpSpPr>
            <p:cNvPr id="44" name="กลุ่ม 22">
              <a:extLst>
                <a:ext uri="{FF2B5EF4-FFF2-40B4-BE49-F238E27FC236}">
                  <a16:creationId xmlns:a16="http://schemas.microsoft.com/office/drawing/2014/main" id="{C917F3CC-89D4-4A0A-B627-9E41FCC36BA7}"/>
                </a:ext>
              </a:extLst>
            </p:cNvPr>
            <p:cNvGrpSpPr/>
            <p:nvPr/>
          </p:nvGrpSpPr>
          <p:grpSpPr>
            <a:xfrm>
              <a:off x="2332037" y="5379040"/>
              <a:ext cx="6530185" cy="2035070"/>
              <a:chOff x="2706015" y="2819819"/>
              <a:chExt cx="8917247" cy="2035070"/>
            </a:xfrm>
          </p:grpSpPr>
          <p:sp>
            <p:nvSpPr>
              <p:cNvPr id="46" name="Title 20">
                <a:extLst>
                  <a:ext uri="{FF2B5EF4-FFF2-40B4-BE49-F238E27FC236}">
                    <a16:creationId xmlns:a16="http://schemas.microsoft.com/office/drawing/2014/main" id="{39BB12B9-61BD-4A18-8DB1-02AAD90C215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6F63F63-53C6-449D-B57B-C924F72DF60D}"/>
                  </a:ext>
                </a:extLst>
              </p:cNvPr>
              <p:cNvSpPr txBox="1"/>
              <p:nvPr/>
            </p:nvSpPr>
            <p:spPr>
              <a:xfrm>
                <a:off x="2837737" y="2819819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LAB Advanced Authoring System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4FDE89D-2F4E-4F40-BB81-B4A219F21FCF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FD1E2BA-DF6E-4791-B62F-620247EA94BC}"/>
              </a:ext>
            </a:extLst>
          </p:cNvPr>
          <p:cNvSpPr/>
          <p:nvPr/>
        </p:nvSpPr>
        <p:spPr>
          <a:xfrm>
            <a:off x="13185927" y="3719046"/>
            <a:ext cx="9610889" cy="904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Responsive e-learning for any device - Authoring your own courses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advanced; Inbuilt authoring tool, online for ease of use, sharing and ease of customising shared content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 projects, collaborate, build themes, add and manage images, video and interactions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advanced is mobile friendly for Tablets and Phones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50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A51664-B0B3-45C3-BFC8-92EE225971AE}"/>
              </a:ext>
            </a:extLst>
          </p:cNvPr>
          <p:cNvGrpSpPr/>
          <p:nvPr/>
        </p:nvGrpSpPr>
        <p:grpSpPr>
          <a:xfrm>
            <a:off x="13001405" y="1096433"/>
            <a:ext cx="10820400" cy="7877908"/>
            <a:chOff x="11328184" y="480797"/>
            <a:chExt cx="10820400" cy="78779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ED21917-88FE-4C59-8D9A-3A83B6154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2799430" y="-990449"/>
              <a:ext cx="7877908" cy="10820400"/>
            </a:xfrm>
            <a:prstGeom prst="rect">
              <a:avLst/>
            </a:prstGeom>
          </p:spPr>
        </p:pic>
        <p:pic>
          <p:nvPicPr>
            <p:cNvPr id="32772" name="Picture 4" descr="Screen Shot 2016-12-05 at 17.35.30.png">
              <a:extLst>
                <a:ext uri="{FF2B5EF4-FFF2-40B4-BE49-F238E27FC236}">
                  <a16:creationId xmlns:a16="http://schemas.microsoft.com/office/drawing/2014/main" id="{326511B4-F5C9-46CF-AFA1-B1A752CE20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53968" y="921506"/>
              <a:ext cx="8832109" cy="7003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521B7-CCE1-4C81-89BF-50A6099E0B51}"/>
              </a:ext>
            </a:extLst>
          </p:cNvPr>
          <p:cNvGrpSpPr/>
          <p:nvPr/>
        </p:nvGrpSpPr>
        <p:grpSpPr>
          <a:xfrm>
            <a:off x="1000611" y="1295400"/>
            <a:ext cx="10298060" cy="2071953"/>
            <a:chOff x="2192250" y="5379040"/>
            <a:chExt cx="6669972" cy="2035070"/>
          </a:xfrm>
        </p:grpSpPr>
        <p:grpSp>
          <p:nvGrpSpPr>
            <p:cNvPr id="31" name="กลุ่ม 22">
              <a:extLst>
                <a:ext uri="{FF2B5EF4-FFF2-40B4-BE49-F238E27FC236}">
                  <a16:creationId xmlns:a16="http://schemas.microsoft.com/office/drawing/2014/main" id="{347B591D-8CE5-4D9D-A34D-3D8F5B0FB885}"/>
                </a:ext>
              </a:extLst>
            </p:cNvPr>
            <p:cNvGrpSpPr/>
            <p:nvPr/>
          </p:nvGrpSpPr>
          <p:grpSpPr>
            <a:xfrm>
              <a:off x="2332037" y="5379040"/>
              <a:ext cx="6530185" cy="2035070"/>
              <a:chOff x="2706015" y="2819819"/>
              <a:chExt cx="8917247" cy="2035070"/>
            </a:xfrm>
          </p:grpSpPr>
          <p:sp>
            <p:nvSpPr>
              <p:cNvPr id="33" name="Title 20">
                <a:extLst>
                  <a:ext uri="{FF2B5EF4-FFF2-40B4-BE49-F238E27FC236}">
                    <a16:creationId xmlns:a16="http://schemas.microsoft.com/office/drawing/2014/main" id="{5425BBF0-B4BC-49A5-9993-56112793778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AC18AAF-7397-489E-87DB-554D91FE122C}"/>
                  </a:ext>
                </a:extLst>
              </p:cNvPr>
              <p:cNvSpPr txBox="1"/>
              <p:nvPr/>
            </p:nvSpPr>
            <p:spPr>
              <a:xfrm>
                <a:off x="2837737" y="2819819"/>
                <a:ext cx="8785525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Powerful Compliance Reporting</a:t>
                </a: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033E43D-8AC7-4D28-9417-B8D655128E3C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E7752C6-0873-4102-9CC4-8393A30B4484}"/>
              </a:ext>
            </a:extLst>
          </p:cNvPr>
          <p:cNvGrpSpPr/>
          <p:nvPr/>
        </p:nvGrpSpPr>
        <p:grpSpPr>
          <a:xfrm>
            <a:off x="10028237" y="4916751"/>
            <a:ext cx="10820400" cy="7877908"/>
            <a:chOff x="10028237" y="4800600"/>
            <a:chExt cx="10820400" cy="78779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499483" y="3329354"/>
              <a:ext cx="7877908" cy="10820400"/>
            </a:xfrm>
            <a:prstGeom prst="rect">
              <a:avLst/>
            </a:prstGeom>
          </p:spPr>
        </p:pic>
        <p:pic>
          <p:nvPicPr>
            <p:cNvPr id="32770" name="Picture 2" descr="Dashboard_Main_View.jpg">
              <a:extLst>
                <a:ext uri="{FF2B5EF4-FFF2-40B4-BE49-F238E27FC236}">
                  <a16:creationId xmlns:a16="http://schemas.microsoft.com/office/drawing/2014/main" id="{A55C84F9-8A9F-440E-B3EA-00E82CFEBD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" r="26" b="25909"/>
            <a:stretch/>
          </p:blipFill>
          <p:spPr bwMode="auto">
            <a:xfrm>
              <a:off x="10949219" y="5265239"/>
              <a:ext cx="8978436" cy="6928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E4E3B39-82F8-4898-B3EF-417B345C05BD}"/>
              </a:ext>
            </a:extLst>
          </p:cNvPr>
          <p:cNvSpPr/>
          <p:nvPr/>
        </p:nvSpPr>
        <p:spPr>
          <a:xfrm>
            <a:off x="1076651" y="4164003"/>
            <a:ext cx="8647430" cy="909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Dashboard for watch managers with ability for admin to set up each station mandatory training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Revalidation automatically manages expiry and alerts L&amp;D and Line Managers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reports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and Integrates Reports with HR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 software available  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90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0BDDB7D-399A-4DF8-8347-6819AD76DF1B}"/>
              </a:ext>
            </a:extLst>
          </p:cNvPr>
          <p:cNvGrpSpPr/>
          <p:nvPr/>
        </p:nvGrpSpPr>
        <p:grpSpPr>
          <a:xfrm>
            <a:off x="1039503" y="1305528"/>
            <a:ext cx="3922712" cy="6927416"/>
            <a:chOff x="2371725" y="3124200"/>
            <a:chExt cx="3922712" cy="6927416"/>
          </a:xfrm>
        </p:grpSpPr>
        <p:grpSp>
          <p:nvGrpSpPr>
            <p:cNvPr id="46" name="กลุ่ม 16"/>
            <p:cNvGrpSpPr/>
            <p:nvPr/>
          </p:nvGrpSpPr>
          <p:grpSpPr>
            <a:xfrm>
              <a:off x="2371725" y="3124200"/>
              <a:ext cx="3922712" cy="6927416"/>
              <a:chOff x="15347951" y="9182100"/>
              <a:chExt cx="1763713" cy="3114675"/>
            </a:xfrm>
          </p:grpSpPr>
          <p:sp>
            <p:nvSpPr>
              <p:cNvPr id="47" name="Freeform 49"/>
              <p:cNvSpPr>
                <a:spLocks/>
              </p:cNvSpPr>
              <p:nvPr/>
            </p:nvSpPr>
            <p:spPr bwMode="auto">
              <a:xfrm>
                <a:off x="15347951" y="9182100"/>
                <a:ext cx="1763713" cy="3114675"/>
              </a:xfrm>
              <a:custGeom>
                <a:avLst/>
                <a:gdLst>
                  <a:gd name="T0" fmla="*/ 167 w 185"/>
                  <a:gd name="T1" fmla="*/ 327 h 327"/>
                  <a:gd name="T2" fmla="*/ 19 w 185"/>
                  <a:gd name="T3" fmla="*/ 327 h 327"/>
                  <a:gd name="T4" fmla="*/ 0 w 185"/>
                  <a:gd name="T5" fmla="*/ 309 h 327"/>
                  <a:gd name="T6" fmla="*/ 0 w 185"/>
                  <a:gd name="T7" fmla="*/ 19 h 327"/>
                  <a:gd name="T8" fmla="*/ 19 w 185"/>
                  <a:gd name="T9" fmla="*/ 0 h 327"/>
                  <a:gd name="T10" fmla="*/ 167 w 185"/>
                  <a:gd name="T11" fmla="*/ 0 h 327"/>
                  <a:gd name="T12" fmla="*/ 185 w 185"/>
                  <a:gd name="T13" fmla="*/ 19 h 327"/>
                  <a:gd name="T14" fmla="*/ 185 w 185"/>
                  <a:gd name="T15" fmla="*/ 309 h 327"/>
                  <a:gd name="T16" fmla="*/ 167 w 185"/>
                  <a:gd name="T17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327">
                    <a:moveTo>
                      <a:pt x="167" y="327"/>
                    </a:moveTo>
                    <a:cubicBezTo>
                      <a:pt x="19" y="327"/>
                      <a:pt x="19" y="327"/>
                      <a:pt x="19" y="327"/>
                    </a:cubicBezTo>
                    <a:cubicBezTo>
                      <a:pt x="9" y="327"/>
                      <a:pt x="0" y="319"/>
                      <a:pt x="0" y="30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77" y="0"/>
                      <a:pt x="185" y="8"/>
                      <a:pt x="185" y="19"/>
                    </a:cubicBezTo>
                    <a:cubicBezTo>
                      <a:pt x="185" y="309"/>
                      <a:pt x="185" y="309"/>
                      <a:pt x="185" y="309"/>
                    </a:cubicBezTo>
                    <a:cubicBezTo>
                      <a:pt x="185" y="319"/>
                      <a:pt x="177" y="327"/>
                      <a:pt x="167" y="327"/>
                    </a:cubicBez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48" name="Freeform 50"/>
              <p:cNvSpPr>
                <a:spLocks/>
              </p:cNvSpPr>
              <p:nvPr/>
            </p:nvSpPr>
            <p:spPr bwMode="auto">
              <a:xfrm>
                <a:off x="15347951" y="9182100"/>
                <a:ext cx="1763713" cy="200025"/>
              </a:xfrm>
              <a:custGeom>
                <a:avLst/>
                <a:gdLst>
                  <a:gd name="T0" fmla="*/ 167 w 185"/>
                  <a:gd name="T1" fmla="*/ 0 h 21"/>
                  <a:gd name="T2" fmla="*/ 19 w 185"/>
                  <a:gd name="T3" fmla="*/ 0 h 21"/>
                  <a:gd name="T4" fmla="*/ 0 w 185"/>
                  <a:gd name="T5" fmla="*/ 19 h 21"/>
                  <a:gd name="T6" fmla="*/ 0 w 185"/>
                  <a:gd name="T7" fmla="*/ 21 h 21"/>
                  <a:gd name="T8" fmla="*/ 19 w 185"/>
                  <a:gd name="T9" fmla="*/ 3 h 21"/>
                  <a:gd name="T10" fmla="*/ 167 w 185"/>
                  <a:gd name="T11" fmla="*/ 3 h 21"/>
                  <a:gd name="T12" fmla="*/ 185 w 185"/>
                  <a:gd name="T13" fmla="*/ 21 h 21"/>
                  <a:gd name="T14" fmla="*/ 185 w 185"/>
                  <a:gd name="T15" fmla="*/ 19 h 21"/>
                  <a:gd name="T16" fmla="*/ 167 w 185"/>
                  <a:gd name="T1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1">
                    <a:moveTo>
                      <a:pt x="167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1"/>
                      <a:pt x="9" y="3"/>
                      <a:pt x="19" y="3"/>
                    </a:cubicBezTo>
                    <a:cubicBezTo>
                      <a:pt x="167" y="3"/>
                      <a:pt x="167" y="3"/>
                      <a:pt x="167" y="3"/>
                    </a:cubicBezTo>
                    <a:cubicBezTo>
                      <a:pt x="177" y="3"/>
                      <a:pt x="185" y="11"/>
                      <a:pt x="185" y="21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85" y="8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49" name="Freeform 51"/>
              <p:cNvSpPr>
                <a:spLocks/>
              </p:cNvSpPr>
              <p:nvPr/>
            </p:nvSpPr>
            <p:spPr bwMode="auto">
              <a:xfrm>
                <a:off x="16033751" y="9344025"/>
                <a:ext cx="381000" cy="28575"/>
              </a:xfrm>
              <a:custGeom>
                <a:avLst/>
                <a:gdLst>
                  <a:gd name="T0" fmla="*/ 39 w 40"/>
                  <a:gd name="T1" fmla="*/ 3 h 3"/>
                  <a:gd name="T2" fmla="*/ 2 w 40"/>
                  <a:gd name="T3" fmla="*/ 3 h 3"/>
                  <a:gd name="T4" fmla="*/ 0 w 40"/>
                  <a:gd name="T5" fmla="*/ 2 h 3"/>
                  <a:gd name="T6" fmla="*/ 2 w 40"/>
                  <a:gd name="T7" fmla="*/ 0 h 3"/>
                  <a:gd name="T8" fmla="*/ 39 w 40"/>
                  <a:gd name="T9" fmla="*/ 0 h 3"/>
                  <a:gd name="T10" fmla="*/ 40 w 40"/>
                  <a:gd name="T11" fmla="*/ 2 h 3"/>
                  <a:gd name="T12" fmla="*/ 39 w 40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">
                    <a:moveTo>
                      <a:pt x="39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40" y="1"/>
                      <a:pt x="40" y="2"/>
                    </a:cubicBezTo>
                    <a:cubicBezTo>
                      <a:pt x="40" y="2"/>
                      <a:pt x="39" y="3"/>
                      <a:pt x="39" y="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0" name="Oval 52"/>
              <p:cNvSpPr>
                <a:spLocks noChangeArrowheads="1"/>
              </p:cNvSpPr>
              <p:nvPr/>
            </p:nvSpPr>
            <p:spPr bwMode="auto">
              <a:xfrm>
                <a:off x="16157576" y="12049125"/>
                <a:ext cx="190500" cy="180975"/>
              </a:xfrm>
              <a:prstGeom prst="ellipse">
                <a:avLst/>
              </a:pr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1" name="Freeform 53"/>
              <p:cNvSpPr>
                <a:spLocks noEditPoints="1"/>
              </p:cNvSpPr>
              <p:nvPr/>
            </p:nvSpPr>
            <p:spPr bwMode="auto">
              <a:xfrm>
                <a:off x="16157576" y="12039600"/>
                <a:ext cx="190500" cy="200025"/>
              </a:xfrm>
              <a:custGeom>
                <a:avLst/>
                <a:gdLst>
                  <a:gd name="T0" fmla="*/ 10 w 20"/>
                  <a:gd name="T1" fmla="*/ 21 h 21"/>
                  <a:gd name="T2" fmla="*/ 0 w 20"/>
                  <a:gd name="T3" fmla="*/ 11 h 21"/>
                  <a:gd name="T4" fmla="*/ 10 w 20"/>
                  <a:gd name="T5" fmla="*/ 0 h 21"/>
                  <a:gd name="T6" fmla="*/ 20 w 20"/>
                  <a:gd name="T7" fmla="*/ 11 h 21"/>
                  <a:gd name="T8" fmla="*/ 10 w 20"/>
                  <a:gd name="T9" fmla="*/ 21 h 21"/>
                  <a:gd name="T10" fmla="*/ 10 w 20"/>
                  <a:gd name="T11" fmla="*/ 1 h 21"/>
                  <a:gd name="T12" fmla="*/ 1 w 20"/>
                  <a:gd name="T13" fmla="*/ 11 h 21"/>
                  <a:gd name="T14" fmla="*/ 10 w 20"/>
                  <a:gd name="T15" fmla="*/ 20 h 21"/>
                  <a:gd name="T16" fmla="*/ 19 w 20"/>
                  <a:gd name="T17" fmla="*/ 11 h 21"/>
                  <a:gd name="T18" fmla="*/ 10 w 20"/>
                  <a:gd name="T1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1">
                    <a:moveTo>
                      <a:pt x="10" y="21"/>
                    </a:move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20" y="16"/>
                      <a:pt x="16" y="21"/>
                      <a:pt x="10" y="21"/>
                    </a:cubicBezTo>
                    <a:close/>
                    <a:moveTo>
                      <a:pt x="10" y="1"/>
                    </a:moveTo>
                    <a:cubicBezTo>
                      <a:pt x="5" y="1"/>
                      <a:pt x="1" y="6"/>
                      <a:pt x="1" y="11"/>
                    </a:cubicBezTo>
                    <a:cubicBezTo>
                      <a:pt x="1" y="16"/>
                      <a:pt x="5" y="20"/>
                      <a:pt x="10" y="20"/>
                    </a:cubicBezTo>
                    <a:cubicBezTo>
                      <a:pt x="15" y="20"/>
                      <a:pt x="19" y="16"/>
                      <a:pt x="19" y="11"/>
                    </a:cubicBezTo>
                    <a:cubicBezTo>
                      <a:pt x="19" y="6"/>
                      <a:pt x="15" y="1"/>
                      <a:pt x="1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pic>
          <p:nvPicPr>
            <p:cNvPr id="33794" name="Picture 2" descr="https://lh5.googleusercontent.com/2hYVvBU-hJBx6GHps_3wxU1z0Zu3PpIWedAwPZU8UmLsTpoRpgvTqQegMK6qD9YN57cbJpfzOJ7sWci39fSgldkv_71Vm5MqxciHsVTThlexCRIDSyGoScTPh9lxYZAjK6HyUNHCIkY">
              <a:extLst>
                <a:ext uri="{FF2B5EF4-FFF2-40B4-BE49-F238E27FC236}">
                  <a16:creationId xmlns:a16="http://schemas.microsoft.com/office/drawing/2014/main" id="{DAD27EB0-90F9-489D-8E30-535A3017A3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7101" y="3732503"/>
              <a:ext cx="3332536" cy="562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1374CA4-E0A5-410B-9117-98537099AE6F}"/>
              </a:ext>
            </a:extLst>
          </p:cNvPr>
          <p:cNvGrpSpPr/>
          <p:nvPr/>
        </p:nvGrpSpPr>
        <p:grpSpPr>
          <a:xfrm>
            <a:off x="5913437" y="1293805"/>
            <a:ext cx="3922712" cy="6927416"/>
            <a:chOff x="7629525" y="3130984"/>
            <a:chExt cx="3922712" cy="6927416"/>
          </a:xfrm>
        </p:grpSpPr>
        <p:grpSp>
          <p:nvGrpSpPr>
            <p:cNvPr id="52" name="กลุ่ม 16"/>
            <p:cNvGrpSpPr/>
            <p:nvPr/>
          </p:nvGrpSpPr>
          <p:grpSpPr>
            <a:xfrm>
              <a:off x="7629525" y="3130984"/>
              <a:ext cx="3922712" cy="6927416"/>
              <a:chOff x="15347951" y="9182100"/>
              <a:chExt cx="1763713" cy="3114675"/>
            </a:xfrm>
          </p:grpSpPr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15347951" y="9182100"/>
                <a:ext cx="1763713" cy="3114675"/>
              </a:xfrm>
              <a:custGeom>
                <a:avLst/>
                <a:gdLst>
                  <a:gd name="T0" fmla="*/ 167 w 185"/>
                  <a:gd name="T1" fmla="*/ 327 h 327"/>
                  <a:gd name="T2" fmla="*/ 19 w 185"/>
                  <a:gd name="T3" fmla="*/ 327 h 327"/>
                  <a:gd name="T4" fmla="*/ 0 w 185"/>
                  <a:gd name="T5" fmla="*/ 309 h 327"/>
                  <a:gd name="T6" fmla="*/ 0 w 185"/>
                  <a:gd name="T7" fmla="*/ 19 h 327"/>
                  <a:gd name="T8" fmla="*/ 19 w 185"/>
                  <a:gd name="T9" fmla="*/ 0 h 327"/>
                  <a:gd name="T10" fmla="*/ 167 w 185"/>
                  <a:gd name="T11" fmla="*/ 0 h 327"/>
                  <a:gd name="T12" fmla="*/ 185 w 185"/>
                  <a:gd name="T13" fmla="*/ 19 h 327"/>
                  <a:gd name="T14" fmla="*/ 185 w 185"/>
                  <a:gd name="T15" fmla="*/ 309 h 327"/>
                  <a:gd name="T16" fmla="*/ 167 w 185"/>
                  <a:gd name="T17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327">
                    <a:moveTo>
                      <a:pt x="167" y="327"/>
                    </a:moveTo>
                    <a:cubicBezTo>
                      <a:pt x="19" y="327"/>
                      <a:pt x="19" y="327"/>
                      <a:pt x="19" y="327"/>
                    </a:cubicBezTo>
                    <a:cubicBezTo>
                      <a:pt x="9" y="327"/>
                      <a:pt x="0" y="319"/>
                      <a:pt x="0" y="30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77" y="0"/>
                      <a:pt x="185" y="8"/>
                      <a:pt x="185" y="19"/>
                    </a:cubicBezTo>
                    <a:cubicBezTo>
                      <a:pt x="185" y="309"/>
                      <a:pt x="185" y="309"/>
                      <a:pt x="185" y="309"/>
                    </a:cubicBezTo>
                    <a:cubicBezTo>
                      <a:pt x="185" y="319"/>
                      <a:pt x="177" y="327"/>
                      <a:pt x="167" y="327"/>
                    </a:cubicBez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15347951" y="9182100"/>
                <a:ext cx="1763713" cy="200025"/>
              </a:xfrm>
              <a:custGeom>
                <a:avLst/>
                <a:gdLst>
                  <a:gd name="T0" fmla="*/ 167 w 185"/>
                  <a:gd name="T1" fmla="*/ 0 h 21"/>
                  <a:gd name="T2" fmla="*/ 19 w 185"/>
                  <a:gd name="T3" fmla="*/ 0 h 21"/>
                  <a:gd name="T4" fmla="*/ 0 w 185"/>
                  <a:gd name="T5" fmla="*/ 19 h 21"/>
                  <a:gd name="T6" fmla="*/ 0 w 185"/>
                  <a:gd name="T7" fmla="*/ 21 h 21"/>
                  <a:gd name="T8" fmla="*/ 19 w 185"/>
                  <a:gd name="T9" fmla="*/ 3 h 21"/>
                  <a:gd name="T10" fmla="*/ 167 w 185"/>
                  <a:gd name="T11" fmla="*/ 3 h 21"/>
                  <a:gd name="T12" fmla="*/ 185 w 185"/>
                  <a:gd name="T13" fmla="*/ 21 h 21"/>
                  <a:gd name="T14" fmla="*/ 185 w 185"/>
                  <a:gd name="T15" fmla="*/ 19 h 21"/>
                  <a:gd name="T16" fmla="*/ 167 w 185"/>
                  <a:gd name="T1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1">
                    <a:moveTo>
                      <a:pt x="167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1"/>
                      <a:pt x="9" y="3"/>
                      <a:pt x="19" y="3"/>
                    </a:cubicBezTo>
                    <a:cubicBezTo>
                      <a:pt x="167" y="3"/>
                      <a:pt x="167" y="3"/>
                      <a:pt x="167" y="3"/>
                    </a:cubicBezTo>
                    <a:cubicBezTo>
                      <a:pt x="177" y="3"/>
                      <a:pt x="185" y="11"/>
                      <a:pt x="185" y="21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85" y="8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16033751" y="9344025"/>
                <a:ext cx="381000" cy="28575"/>
              </a:xfrm>
              <a:custGeom>
                <a:avLst/>
                <a:gdLst>
                  <a:gd name="T0" fmla="*/ 39 w 40"/>
                  <a:gd name="T1" fmla="*/ 3 h 3"/>
                  <a:gd name="T2" fmla="*/ 2 w 40"/>
                  <a:gd name="T3" fmla="*/ 3 h 3"/>
                  <a:gd name="T4" fmla="*/ 0 w 40"/>
                  <a:gd name="T5" fmla="*/ 2 h 3"/>
                  <a:gd name="T6" fmla="*/ 2 w 40"/>
                  <a:gd name="T7" fmla="*/ 0 h 3"/>
                  <a:gd name="T8" fmla="*/ 39 w 40"/>
                  <a:gd name="T9" fmla="*/ 0 h 3"/>
                  <a:gd name="T10" fmla="*/ 40 w 40"/>
                  <a:gd name="T11" fmla="*/ 2 h 3"/>
                  <a:gd name="T12" fmla="*/ 39 w 40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">
                    <a:moveTo>
                      <a:pt x="39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40" y="1"/>
                      <a:pt x="40" y="2"/>
                    </a:cubicBezTo>
                    <a:cubicBezTo>
                      <a:pt x="40" y="2"/>
                      <a:pt x="39" y="3"/>
                      <a:pt x="39" y="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6" name="Oval 52"/>
              <p:cNvSpPr>
                <a:spLocks noChangeArrowheads="1"/>
              </p:cNvSpPr>
              <p:nvPr/>
            </p:nvSpPr>
            <p:spPr bwMode="auto">
              <a:xfrm>
                <a:off x="16157576" y="12049125"/>
                <a:ext cx="190500" cy="180975"/>
              </a:xfrm>
              <a:prstGeom prst="ellipse">
                <a:avLst/>
              </a:pr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57" name="Freeform 53"/>
              <p:cNvSpPr>
                <a:spLocks noEditPoints="1"/>
              </p:cNvSpPr>
              <p:nvPr/>
            </p:nvSpPr>
            <p:spPr bwMode="auto">
              <a:xfrm>
                <a:off x="16157576" y="12039600"/>
                <a:ext cx="190500" cy="200025"/>
              </a:xfrm>
              <a:custGeom>
                <a:avLst/>
                <a:gdLst>
                  <a:gd name="T0" fmla="*/ 10 w 20"/>
                  <a:gd name="T1" fmla="*/ 21 h 21"/>
                  <a:gd name="T2" fmla="*/ 0 w 20"/>
                  <a:gd name="T3" fmla="*/ 11 h 21"/>
                  <a:gd name="T4" fmla="*/ 10 w 20"/>
                  <a:gd name="T5" fmla="*/ 0 h 21"/>
                  <a:gd name="T6" fmla="*/ 20 w 20"/>
                  <a:gd name="T7" fmla="*/ 11 h 21"/>
                  <a:gd name="T8" fmla="*/ 10 w 20"/>
                  <a:gd name="T9" fmla="*/ 21 h 21"/>
                  <a:gd name="T10" fmla="*/ 10 w 20"/>
                  <a:gd name="T11" fmla="*/ 1 h 21"/>
                  <a:gd name="T12" fmla="*/ 1 w 20"/>
                  <a:gd name="T13" fmla="*/ 11 h 21"/>
                  <a:gd name="T14" fmla="*/ 10 w 20"/>
                  <a:gd name="T15" fmla="*/ 20 h 21"/>
                  <a:gd name="T16" fmla="*/ 19 w 20"/>
                  <a:gd name="T17" fmla="*/ 11 h 21"/>
                  <a:gd name="T18" fmla="*/ 10 w 20"/>
                  <a:gd name="T1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1">
                    <a:moveTo>
                      <a:pt x="10" y="21"/>
                    </a:move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20" y="16"/>
                      <a:pt x="16" y="21"/>
                      <a:pt x="10" y="21"/>
                    </a:cubicBezTo>
                    <a:close/>
                    <a:moveTo>
                      <a:pt x="10" y="1"/>
                    </a:moveTo>
                    <a:cubicBezTo>
                      <a:pt x="5" y="1"/>
                      <a:pt x="1" y="6"/>
                      <a:pt x="1" y="11"/>
                    </a:cubicBezTo>
                    <a:cubicBezTo>
                      <a:pt x="1" y="16"/>
                      <a:pt x="5" y="20"/>
                      <a:pt x="10" y="20"/>
                    </a:cubicBezTo>
                    <a:cubicBezTo>
                      <a:pt x="15" y="20"/>
                      <a:pt x="19" y="16"/>
                      <a:pt x="19" y="11"/>
                    </a:cubicBezTo>
                    <a:cubicBezTo>
                      <a:pt x="19" y="6"/>
                      <a:pt x="15" y="1"/>
                      <a:pt x="1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pic>
          <p:nvPicPr>
            <p:cNvPr id="33795" name="Picture 3" descr="https://lh3.googleusercontent.com/JPbWP98zMY7VI9hJP40LdZUj300MABiL2Pn5L8sjHzu9B1_ngnCIf1WFevH5c0iL5oBzQT2UpJjsPPr1deqNdGZ2XiFc3gPQpr2pxIMJ093aQEmrTIEnJdrtj6k8H9bh-HVce_GlyWc">
              <a:extLst>
                <a:ext uri="{FF2B5EF4-FFF2-40B4-BE49-F238E27FC236}">
                  <a16:creationId xmlns:a16="http://schemas.microsoft.com/office/drawing/2014/main" id="{BA1FFF0A-2556-4AF9-A511-1C00A6C66E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7" t="9736" r="8122" b="10522"/>
            <a:stretch/>
          </p:blipFill>
          <p:spPr bwMode="auto">
            <a:xfrm>
              <a:off x="7892212" y="3732503"/>
              <a:ext cx="3447109" cy="5697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425EAF1-EE58-44DF-BD82-0496A00E0E06}"/>
              </a:ext>
            </a:extLst>
          </p:cNvPr>
          <p:cNvGrpSpPr/>
          <p:nvPr/>
        </p:nvGrpSpPr>
        <p:grpSpPr>
          <a:xfrm>
            <a:off x="11018837" y="1287943"/>
            <a:ext cx="3922712" cy="6927416"/>
            <a:chOff x="12799123" y="3130984"/>
            <a:chExt cx="3922712" cy="6927416"/>
          </a:xfrm>
        </p:grpSpPr>
        <p:grpSp>
          <p:nvGrpSpPr>
            <p:cNvPr id="58" name="กลุ่ม 16"/>
            <p:cNvGrpSpPr/>
            <p:nvPr/>
          </p:nvGrpSpPr>
          <p:grpSpPr>
            <a:xfrm>
              <a:off x="12799123" y="3130984"/>
              <a:ext cx="3922712" cy="6927416"/>
              <a:chOff x="15347951" y="9182100"/>
              <a:chExt cx="1763713" cy="3114675"/>
            </a:xfrm>
          </p:grpSpPr>
          <p:sp>
            <p:nvSpPr>
              <p:cNvPr id="59" name="Freeform 49"/>
              <p:cNvSpPr>
                <a:spLocks/>
              </p:cNvSpPr>
              <p:nvPr/>
            </p:nvSpPr>
            <p:spPr bwMode="auto">
              <a:xfrm>
                <a:off x="15347951" y="9182100"/>
                <a:ext cx="1763713" cy="3114675"/>
              </a:xfrm>
              <a:custGeom>
                <a:avLst/>
                <a:gdLst>
                  <a:gd name="T0" fmla="*/ 167 w 185"/>
                  <a:gd name="T1" fmla="*/ 327 h 327"/>
                  <a:gd name="T2" fmla="*/ 19 w 185"/>
                  <a:gd name="T3" fmla="*/ 327 h 327"/>
                  <a:gd name="T4" fmla="*/ 0 w 185"/>
                  <a:gd name="T5" fmla="*/ 309 h 327"/>
                  <a:gd name="T6" fmla="*/ 0 w 185"/>
                  <a:gd name="T7" fmla="*/ 19 h 327"/>
                  <a:gd name="T8" fmla="*/ 19 w 185"/>
                  <a:gd name="T9" fmla="*/ 0 h 327"/>
                  <a:gd name="T10" fmla="*/ 167 w 185"/>
                  <a:gd name="T11" fmla="*/ 0 h 327"/>
                  <a:gd name="T12" fmla="*/ 185 w 185"/>
                  <a:gd name="T13" fmla="*/ 19 h 327"/>
                  <a:gd name="T14" fmla="*/ 185 w 185"/>
                  <a:gd name="T15" fmla="*/ 309 h 327"/>
                  <a:gd name="T16" fmla="*/ 167 w 185"/>
                  <a:gd name="T17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327">
                    <a:moveTo>
                      <a:pt x="167" y="327"/>
                    </a:moveTo>
                    <a:cubicBezTo>
                      <a:pt x="19" y="327"/>
                      <a:pt x="19" y="327"/>
                      <a:pt x="19" y="327"/>
                    </a:cubicBezTo>
                    <a:cubicBezTo>
                      <a:pt x="9" y="327"/>
                      <a:pt x="0" y="319"/>
                      <a:pt x="0" y="30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19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77" y="0"/>
                      <a:pt x="185" y="8"/>
                      <a:pt x="185" y="19"/>
                    </a:cubicBezTo>
                    <a:cubicBezTo>
                      <a:pt x="185" y="309"/>
                      <a:pt x="185" y="309"/>
                      <a:pt x="185" y="309"/>
                    </a:cubicBezTo>
                    <a:cubicBezTo>
                      <a:pt x="185" y="319"/>
                      <a:pt x="177" y="327"/>
                      <a:pt x="167" y="327"/>
                    </a:cubicBez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60" name="Freeform 50"/>
              <p:cNvSpPr>
                <a:spLocks/>
              </p:cNvSpPr>
              <p:nvPr/>
            </p:nvSpPr>
            <p:spPr bwMode="auto">
              <a:xfrm>
                <a:off x="15347951" y="9182100"/>
                <a:ext cx="1763713" cy="200025"/>
              </a:xfrm>
              <a:custGeom>
                <a:avLst/>
                <a:gdLst>
                  <a:gd name="T0" fmla="*/ 167 w 185"/>
                  <a:gd name="T1" fmla="*/ 0 h 21"/>
                  <a:gd name="T2" fmla="*/ 19 w 185"/>
                  <a:gd name="T3" fmla="*/ 0 h 21"/>
                  <a:gd name="T4" fmla="*/ 0 w 185"/>
                  <a:gd name="T5" fmla="*/ 19 h 21"/>
                  <a:gd name="T6" fmla="*/ 0 w 185"/>
                  <a:gd name="T7" fmla="*/ 21 h 21"/>
                  <a:gd name="T8" fmla="*/ 19 w 185"/>
                  <a:gd name="T9" fmla="*/ 3 h 21"/>
                  <a:gd name="T10" fmla="*/ 167 w 185"/>
                  <a:gd name="T11" fmla="*/ 3 h 21"/>
                  <a:gd name="T12" fmla="*/ 185 w 185"/>
                  <a:gd name="T13" fmla="*/ 21 h 21"/>
                  <a:gd name="T14" fmla="*/ 185 w 185"/>
                  <a:gd name="T15" fmla="*/ 19 h 21"/>
                  <a:gd name="T16" fmla="*/ 167 w 185"/>
                  <a:gd name="T1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1">
                    <a:moveTo>
                      <a:pt x="167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8"/>
                      <a:pt x="0" y="1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1"/>
                      <a:pt x="9" y="3"/>
                      <a:pt x="19" y="3"/>
                    </a:cubicBezTo>
                    <a:cubicBezTo>
                      <a:pt x="167" y="3"/>
                      <a:pt x="167" y="3"/>
                      <a:pt x="167" y="3"/>
                    </a:cubicBezTo>
                    <a:cubicBezTo>
                      <a:pt x="177" y="3"/>
                      <a:pt x="185" y="11"/>
                      <a:pt x="185" y="21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85" y="8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61" name="Freeform 51"/>
              <p:cNvSpPr>
                <a:spLocks/>
              </p:cNvSpPr>
              <p:nvPr/>
            </p:nvSpPr>
            <p:spPr bwMode="auto">
              <a:xfrm>
                <a:off x="16033751" y="9344025"/>
                <a:ext cx="381000" cy="28575"/>
              </a:xfrm>
              <a:custGeom>
                <a:avLst/>
                <a:gdLst>
                  <a:gd name="T0" fmla="*/ 39 w 40"/>
                  <a:gd name="T1" fmla="*/ 3 h 3"/>
                  <a:gd name="T2" fmla="*/ 2 w 40"/>
                  <a:gd name="T3" fmla="*/ 3 h 3"/>
                  <a:gd name="T4" fmla="*/ 0 w 40"/>
                  <a:gd name="T5" fmla="*/ 2 h 3"/>
                  <a:gd name="T6" fmla="*/ 2 w 40"/>
                  <a:gd name="T7" fmla="*/ 0 h 3"/>
                  <a:gd name="T8" fmla="*/ 39 w 40"/>
                  <a:gd name="T9" fmla="*/ 0 h 3"/>
                  <a:gd name="T10" fmla="*/ 40 w 40"/>
                  <a:gd name="T11" fmla="*/ 2 h 3"/>
                  <a:gd name="T12" fmla="*/ 39 w 40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3">
                    <a:moveTo>
                      <a:pt x="39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40" y="1"/>
                      <a:pt x="40" y="2"/>
                    </a:cubicBezTo>
                    <a:cubicBezTo>
                      <a:pt x="40" y="2"/>
                      <a:pt x="39" y="3"/>
                      <a:pt x="39" y="3"/>
                    </a:cubicBez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62" name="Oval 52"/>
              <p:cNvSpPr>
                <a:spLocks noChangeArrowheads="1"/>
              </p:cNvSpPr>
              <p:nvPr/>
            </p:nvSpPr>
            <p:spPr bwMode="auto">
              <a:xfrm>
                <a:off x="16157576" y="12049125"/>
                <a:ext cx="190500" cy="180975"/>
              </a:xfrm>
              <a:prstGeom prst="ellipse">
                <a:avLst/>
              </a:prstGeom>
              <a:solidFill>
                <a:srgbClr val="1010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  <p:sp>
            <p:nvSpPr>
              <p:cNvPr id="63" name="Freeform 53"/>
              <p:cNvSpPr>
                <a:spLocks noEditPoints="1"/>
              </p:cNvSpPr>
              <p:nvPr/>
            </p:nvSpPr>
            <p:spPr bwMode="auto">
              <a:xfrm>
                <a:off x="16157576" y="12039600"/>
                <a:ext cx="190500" cy="200025"/>
              </a:xfrm>
              <a:custGeom>
                <a:avLst/>
                <a:gdLst>
                  <a:gd name="T0" fmla="*/ 10 w 20"/>
                  <a:gd name="T1" fmla="*/ 21 h 21"/>
                  <a:gd name="T2" fmla="*/ 0 w 20"/>
                  <a:gd name="T3" fmla="*/ 11 h 21"/>
                  <a:gd name="T4" fmla="*/ 10 w 20"/>
                  <a:gd name="T5" fmla="*/ 0 h 21"/>
                  <a:gd name="T6" fmla="*/ 20 w 20"/>
                  <a:gd name="T7" fmla="*/ 11 h 21"/>
                  <a:gd name="T8" fmla="*/ 10 w 20"/>
                  <a:gd name="T9" fmla="*/ 21 h 21"/>
                  <a:gd name="T10" fmla="*/ 10 w 20"/>
                  <a:gd name="T11" fmla="*/ 1 h 21"/>
                  <a:gd name="T12" fmla="*/ 1 w 20"/>
                  <a:gd name="T13" fmla="*/ 11 h 21"/>
                  <a:gd name="T14" fmla="*/ 10 w 20"/>
                  <a:gd name="T15" fmla="*/ 20 h 21"/>
                  <a:gd name="T16" fmla="*/ 19 w 20"/>
                  <a:gd name="T17" fmla="*/ 11 h 21"/>
                  <a:gd name="T18" fmla="*/ 10 w 20"/>
                  <a:gd name="T1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1">
                    <a:moveTo>
                      <a:pt x="10" y="21"/>
                    </a:move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20" y="16"/>
                      <a:pt x="16" y="21"/>
                      <a:pt x="10" y="21"/>
                    </a:cubicBezTo>
                    <a:close/>
                    <a:moveTo>
                      <a:pt x="10" y="1"/>
                    </a:moveTo>
                    <a:cubicBezTo>
                      <a:pt x="5" y="1"/>
                      <a:pt x="1" y="6"/>
                      <a:pt x="1" y="11"/>
                    </a:cubicBezTo>
                    <a:cubicBezTo>
                      <a:pt x="1" y="16"/>
                      <a:pt x="5" y="20"/>
                      <a:pt x="10" y="20"/>
                    </a:cubicBezTo>
                    <a:cubicBezTo>
                      <a:pt x="15" y="20"/>
                      <a:pt x="19" y="16"/>
                      <a:pt x="19" y="11"/>
                    </a:cubicBezTo>
                    <a:cubicBezTo>
                      <a:pt x="19" y="6"/>
                      <a:pt x="15" y="1"/>
                      <a:pt x="10" y="1"/>
                    </a:cubicBez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/>
              </a:p>
            </p:txBody>
          </p:sp>
        </p:grpSp>
        <p:pic>
          <p:nvPicPr>
            <p:cNvPr id="33796" name="Picture 4" descr="https://lh4.googleusercontent.com/q1AtTp6PfLlMCXk9NhDTnFEUSno_wfcZ1ZLdtIoSoUgYhGbB0YGMph6Sj_MtTCNVV5BMjePpO57ThDlKh4UK5D1MLH5A_rp9b5jqn1A38_WQI0DulwQ3DUF5wDTORsDPmQ-kBZgJasA">
              <a:extLst>
                <a:ext uri="{FF2B5EF4-FFF2-40B4-BE49-F238E27FC236}">
                  <a16:creationId xmlns:a16="http://schemas.microsoft.com/office/drawing/2014/main" id="{CB424299-373F-45EB-8102-BCAA4E31EA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8" t="9750" r="5647" b="10398"/>
            <a:stretch/>
          </p:blipFill>
          <p:spPr bwMode="auto">
            <a:xfrm>
              <a:off x="13055157" y="3732503"/>
              <a:ext cx="3450080" cy="5697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798" name="Picture 6" descr="https://lh4.googleusercontent.com/FXEfCaNDsHpgjppdO8rCs4C4Kyk-wEUYIwelB8YV7PXCmHxpuZD8bN31SL0B4lbDuuf4tFR7LeNJplIBxw7YUiRQycxrbJozbiM-zk8mCTaFB0lNSHDtLAXJjRQyuyt5rzIoR3LHgYc">
            <a:extLst>
              <a:ext uri="{FF2B5EF4-FFF2-40B4-BE49-F238E27FC236}">
                <a16:creationId xmlns:a16="http://schemas.microsoft.com/office/drawing/2014/main" id="{54D836FC-D7C9-48DB-B702-126EB5854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46" y="8974036"/>
            <a:ext cx="14507380" cy="343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FCECE1-4DD1-4335-B144-465DCA4E1504}"/>
              </a:ext>
            </a:extLst>
          </p:cNvPr>
          <p:cNvGrpSpPr/>
          <p:nvPr/>
        </p:nvGrpSpPr>
        <p:grpSpPr>
          <a:xfrm>
            <a:off x="16276637" y="1334836"/>
            <a:ext cx="10298060" cy="2071953"/>
            <a:chOff x="2192250" y="5379040"/>
            <a:chExt cx="6669972" cy="2035070"/>
          </a:xfrm>
        </p:grpSpPr>
        <p:grpSp>
          <p:nvGrpSpPr>
            <p:cNvPr id="71" name="กลุ่ม 22">
              <a:extLst>
                <a:ext uri="{FF2B5EF4-FFF2-40B4-BE49-F238E27FC236}">
                  <a16:creationId xmlns:a16="http://schemas.microsoft.com/office/drawing/2014/main" id="{7E14C9F2-7B0E-4448-AD4B-1D9DE3F05F0F}"/>
                </a:ext>
              </a:extLst>
            </p:cNvPr>
            <p:cNvGrpSpPr/>
            <p:nvPr/>
          </p:nvGrpSpPr>
          <p:grpSpPr>
            <a:xfrm>
              <a:off x="2332037" y="5379040"/>
              <a:ext cx="6530185" cy="2035070"/>
              <a:chOff x="2706015" y="2819819"/>
              <a:chExt cx="8917247" cy="2035070"/>
            </a:xfrm>
          </p:grpSpPr>
          <p:sp>
            <p:nvSpPr>
              <p:cNvPr id="73" name="Title 20">
                <a:extLst>
                  <a:ext uri="{FF2B5EF4-FFF2-40B4-BE49-F238E27FC236}">
                    <a16:creationId xmlns:a16="http://schemas.microsoft.com/office/drawing/2014/main" id="{75F150BD-CA8C-49BF-B75C-7CFD749FAF3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2F602ED-C71A-45A1-B5C9-889BBB52592F}"/>
                  </a:ext>
                </a:extLst>
              </p:cNvPr>
              <p:cNvSpPr txBox="1"/>
              <p:nvPr/>
            </p:nvSpPr>
            <p:spPr>
              <a:xfrm>
                <a:off x="2837737" y="2819819"/>
                <a:ext cx="8785525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Platforms App and </a:t>
                </a:r>
              </a:p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Authoring System</a:t>
                </a: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854FEF8-35D7-4C5C-8A7E-F114A6F85D55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79A7660-F372-4D35-9362-C6EC6D8EDBA5}"/>
              </a:ext>
            </a:extLst>
          </p:cNvPr>
          <p:cNvSpPr/>
          <p:nvPr/>
        </p:nvSpPr>
        <p:spPr>
          <a:xfrm>
            <a:off x="16352676" y="3438296"/>
            <a:ext cx="6646120" cy="10536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Create any form or decision tree</a:t>
            </a:r>
          </a:p>
          <a:p>
            <a:pPr marL="457200" indent="-45720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Authored via </a:t>
            </a:r>
            <a:r>
              <a:rPr lang="en-GB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learnPro</a:t>
            </a:r>
            <a:endParaRPr lang="en-GB" sz="3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Create any Form and Report Back</a:t>
            </a:r>
          </a:p>
          <a:p>
            <a:pPr marL="457200" indent="-45720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Add SOPS and images</a:t>
            </a:r>
          </a:p>
          <a:p>
            <a:pPr marL="457200" indent="-45720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Add videos from </a:t>
            </a:r>
            <a:r>
              <a:rPr lang="en-GB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learnPro</a:t>
            </a: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 LMS and stream directly on all devices</a:t>
            </a:r>
          </a:p>
          <a:p>
            <a:pPr marL="457200" indent="-457200" fontAlgn="base">
              <a:lnSpc>
                <a:spcPct val="15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Services creating Apps for Safe and Well, Home Visits, Operational Checklists, Incident Monitoring</a:t>
            </a: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5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296B2-3109-4C98-9E91-90DC37E750E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Summary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452770-F78D-4D7B-957B-90162B696C76}"/>
              </a:ext>
            </a:extLst>
          </p:cNvPr>
          <p:cNvGrpSpPr/>
          <p:nvPr/>
        </p:nvGrpSpPr>
        <p:grpSpPr>
          <a:xfrm>
            <a:off x="2438393" y="2590800"/>
            <a:ext cx="927304" cy="927304"/>
            <a:chOff x="3590942" y="2883161"/>
            <a:chExt cx="927304" cy="927304"/>
          </a:xfrm>
        </p:grpSpPr>
        <p:sp>
          <p:nvSpPr>
            <p:cNvPr id="6" name="วงรี 46">
              <a:extLst>
                <a:ext uri="{FF2B5EF4-FFF2-40B4-BE49-F238E27FC236}">
                  <a16:creationId xmlns:a16="http://schemas.microsoft.com/office/drawing/2014/main" id="{70293F81-B159-4648-B2CB-CD94A0D7E7FE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7" name="Freeform 40">
              <a:extLst>
                <a:ext uri="{FF2B5EF4-FFF2-40B4-BE49-F238E27FC236}">
                  <a16:creationId xmlns:a16="http://schemas.microsoft.com/office/drawing/2014/main" id="{CE6108E2-4958-4075-85F8-8B2970351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21BD7B-FED8-4CA0-9C11-741B3C7DA40E}"/>
              </a:ext>
            </a:extLst>
          </p:cNvPr>
          <p:cNvGrpSpPr/>
          <p:nvPr/>
        </p:nvGrpSpPr>
        <p:grpSpPr>
          <a:xfrm>
            <a:off x="2471533" y="7010400"/>
            <a:ext cx="927304" cy="927304"/>
            <a:chOff x="3590942" y="2883161"/>
            <a:chExt cx="927304" cy="927304"/>
          </a:xfrm>
        </p:grpSpPr>
        <p:sp>
          <p:nvSpPr>
            <p:cNvPr id="13" name="วงรี 46">
              <a:extLst>
                <a:ext uri="{FF2B5EF4-FFF2-40B4-BE49-F238E27FC236}">
                  <a16:creationId xmlns:a16="http://schemas.microsoft.com/office/drawing/2014/main" id="{93C1587C-924E-46F0-8E69-9283B2015EFF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03C6FD44-723A-4796-92CE-D2FD0CB27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107AE7-43A5-4E13-A3B8-A36D335E7792}"/>
              </a:ext>
            </a:extLst>
          </p:cNvPr>
          <p:cNvGrpSpPr/>
          <p:nvPr/>
        </p:nvGrpSpPr>
        <p:grpSpPr>
          <a:xfrm>
            <a:off x="2471533" y="9982200"/>
            <a:ext cx="927304" cy="927304"/>
            <a:chOff x="3590942" y="2883161"/>
            <a:chExt cx="927304" cy="927304"/>
          </a:xfrm>
        </p:grpSpPr>
        <p:sp>
          <p:nvSpPr>
            <p:cNvPr id="16" name="วงรี 46">
              <a:extLst>
                <a:ext uri="{FF2B5EF4-FFF2-40B4-BE49-F238E27FC236}">
                  <a16:creationId xmlns:a16="http://schemas.microsoft.com/office/drawing/2014/main" id="{EDC57749-458E-4130-B4DC-62DD9FDB8267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7" name="Freeform 40">
              <a:extLst>
                <a:ext uri="{FF2B5EF4-FFF2-40B4-BE49-F238E27FC236}">
                  <a16:creationId xmlns:a16="http://schemas.microsoft.com/office/drawing/2014/main" id="{EBC58170-D8E8-4230-A63F-1A0EBB5DB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97DC4F-7077-49C9-9283-E2D60376B7A3}"/>
              </a:ext>
            </a:extLst>
          </p:cNvPr>
          <p:cNvGrpSpPr/>
          <p:nvPr/>
        </p:nvGrpSpPr>
        <p:grpSpPr>
          <a:xfrm>
            <a:off x="2438393" y="11798096"/>
            <a:ext cx="927304" cy="927304"/>
            <a:chOff x="3590942" y="2883161"/>
            <a:chExt cx="927304" cy="927304"/>
          </a:xfrm>
        </p:grpSpPr>
        <p:sp>
          <p:nvSpPr>
            <p:cNvPr id="19" name="วงรี 46">
              <a:extLst>
                <a:ext uri="{FF2B5EF4-FFF2-40B4-BE49-F238E27FC236}">
                  <a16:creationId xmlns:a16="http://schemas.microsoft.com/office/drawing/2014/main" id="{16B82627-AF79-4FB6-A44B-B4BEAC720D15}"/>
                </a:ext>
              </a:extLst>
            </p:cNvPr>
            <p:cNvSpPr/>
            <p:nvPr/>
          </p:nvSpPr>
          <p:spPr>
            <a:xfrm>
              <a:off x="3590942" y="2883161"/>
              <a:ext cx="927304" cy="9273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Freeform 40">
              <a:extLst>
                <a:ext uri="{FF2B5EF4-FFF2-40B4-BE49-F238E27FC236}">
                  <a16:creationId xmlns:a16="http://schemas.microsoft.com/office/drawing/2014/main" id="{84A2E820-FC33-4D54-9946-1E7203514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37" y="3048000"/>
              <a:ext cx="527213" cy="554671"/>
            </a:xfrm>
            <a:custGeom>
              <a:avLst/>
              <a:gdLst>
                <a:gd name="T0" fmla="*/ 124 w 338"/>
                <a:gd name="T1" fmla="*/ 355 h 356"/>
                <a:gd name="T2" fmla="*/ 124 w 338"/>
                <a:gd name="T3" fmla="*/ 355 h 356"/>
                <a:gd name="T4" fmla="*/ 98 w 338"/>
                <a:gd name="T5" fmla="*/ 337 h 356"/>
                <a:gd name="T6" fmla="*/ 9 w 338"/>
                <a:gd name="T7" fmla="*/ 222 h 356"/>
                <a:gd name="T8" fmla="*/ 18 w 338"/>
                <a:gd name="T9" fmla="*/ 178 h 356"/>
                <a:gd name="T10" fmla="*/ 62 w 338"/>
                <a:gd name="T11" fmla="*/ 178 h 356"/>
                <a:gd name="T12" fmla="*/ 124 w 338"/>
                <a:gd name="T13" fmla="*/ 258 h 356"/>
                <a:gd name="T14" fmla="*/ 266 w 338"/>
                <a:gd name="T15" fmla="*/ 27 h 356"/>
                <a:gd name="T16" fmla="*/ 319 w 338"/>
                <a:gd name="T17" fmla="*/ 9 h 356"/>
                <a:gd name="T18" fmla="*/ 328 w 338"/>
                <a:gd name="T19" fmla="*/ 62 h 356"/>
                <a:gd name="T20" fmla="*/ 160 w 338"/>
                <a:gd name="T21" fmla="*/ 337 h 356"/>
                <a:gd name="T22" fmla="*/ 124 w 338"/>
                <a:gd name="T23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8" h="356">
                  <a:moveTo>
                    <a:pt x="124" y="355"/>
                  </a:moveTo>
                  <a:lnTo>
                    <a:pt x="124" y="355"/>
                  </a:lnTo>
                  <a:cubicBezTo>
                    <a:pt x="115" y="355"/>
                    <a:pt x="107" y="346"/>
                    <a:pt x="98" y="337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0" y="204"/>
                    <a:pt x="0" y="187"/>
                    <a:pt x="18" y="178"/>
                  </a:cubicBezTo>
                  <a:cubicBezTo>
                    <a:pt x="36" y="160"/>
                    <a:pt x="53" y="168"/>
                    <a:pt x="62" y="178"/>
                  </a:cubicBezTo>
                  <a:cubicBezTo>
                    <a:pt x="124" y="258"/>
                    <a:pt x="124" y="258"/>
                    <a:pt x="124" y="258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84" y="9"/>
                    <a:pt x="301" y="0"/>
                    <a:pt x="319" y="9"/>
                  </a:cubicBezTo>
                  <a:cubicBezTo>
                    <a:pt x="337" y="18"/>
                    <a:pt x="337" y="45"/>
                    <a:pt x="328" y="62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51" y="346"/>
                    <a:pt x="142" y="355"/>
                    <a:pt x="124" y="3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32A565E-54BF-4076-A6F7-8C2086D9C76D}"/>
              </a:ext>
            </a:extLst>
          </p:cNvPr>
          <p:cNvSpPr/>
          <p:nvPr/>
        </p:nvSpPr>
        <p:spPr>
          <a:xfrm>
            <a:off x="4465637" y="2579660"/>
            <a:ext cx="18516600" cy="9941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One integrated system for Firefighters and Management</a:t>
            </a:r>
          </a:p>
          <a:p>
            <a:r>
              <a:rPr lang="en-GB" sz="3200" dirty="0"/>
              <a:t>	Core skills</a:t>
            </a:r>
          </a:p>
          <a:p>
            <a:r>
              <a:rPr lang="en-GB" sz="3200" dirty="0"/>
              <a:t>	Planner</a:t>
            </a:r>
          </a:p>
          <a:p>
            <a:r>
              <a:rPr lang="en-GB" sz="3200" dirty="0"/>
              <a:t>	eLearning</a:t>
            </a:r>
          </a:p>
          <a:p>
            <a:r>
              <a:rPr lang="en-GB" sz="3200" dirty="0"/>
              <a:t>	Course management</a:t>
            </a:r>
          </a:p>
          <a:p>
            <a:r>
              <a:rPr lang="en-GB" sz="3200" dirty="0"/>
              <a:t>	Development pathways</a:t>
            </a:r>
          </a:p>
          <a:p>
            <a:r>
              <a:rPr lang="en-GB" sz="3200" dirty="0"/>
              <a:t>	KPI’s and reports</a:t>
            </a:r>
          </a:p>
          <a:p>
            <a:r>
              <a:rPr lang="en-GB" sz="3200" dirty="0"/>
              <a:t>	API to integrate with other systems</a:t>
            </a:r>
          </a:p>
          <a:p>
            <a:endParaRPr lang="en-GB" sz="3200" dirty="0"/>
          </a:p>
          <a:p>
            <a:r>
              <a:rPr lang="en-GB" sz="3200" dirty="0"/>
              <a:t>Compatible system for all other types of employees</a:t>
            </a:r>
          </a:p>
          <a:p>
            <a:r>
              <a:rPr lang="en-GB" sz="3200" dirty="0"/>
              <a:t>	Development pathways and apprenticeships</a:t>
            </a:r>
          </a:p>
          <a:p>
            <a:r>
              <a:rPr lang="en-GB" sz="3200" dirty="0"/>
              <a:t>	Planner</a:t>
            </a:r>
          </a:p>
          <a:p>
            <a:r>
              <a:rPr lang="en-GB" sz="3200" dirty="0"/>
              <a:t>	eLearning</a:t>
            </a:r>
          </a:p>
          <a:p>
            <a:r>
              <a:rPr lang="en-GB" sz="3200" dirty="0"/>
              <a:t>	Notices</a:t>
            </a:r>
          </a:p>
          <a:p>
            <a:endParaRPr lang="en-GB" sz="3200" dirty="0"/>
          </a:p>
          <a:p>
            <a:r>
              <a:rPr lang="en-GB" sz="3200" dirty="0"/>
              <a:t>Extensive reports and KPI’s</a:t>
            </a:r>
          </a:p>
          <a:p>
            <a:r>
              <a:rPr lang="en-GB" sz="3200" dirty="0"/>
              <a:t>Can I see how many firefighters are in frequency and trained on BA and am I confident that there is a plan to keep people safe?</a:t>
            </a:r>
          </a:p>
          <a:p>
            <a:endParaRPr lang="en-GB" sz="3200" dirty="0"/>
          </a:p>
          <a:p>
            <a:r>
              <a:rPr lang="en-GB" sz="3200" dirty="0"/>
              <a:t>Integrates with other systems, API</a:t>
            </a:r>
          </a:p>
        </p:txBody>
      </p:sp>
    </p:spTree>
    <p:extLst>
      <p:ext uri="{BB962C8B-B14F-4D97-AF65-F5344CB8AC3E}">
        <p14:creationId xmlns:p14="http://schemas.microsoft.com/office/powerpoint/2010/main" val="295967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7513637" y="2743200"/>
            <a:ext cx="16290980" cy="9786953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669700" y="2743200"/>
            <a:ext cx="9372276" cy="2170158"/>
            <a:chOff x="2192250" y="5282583"/>
            <a:chExt cx="6070349" cy="2131527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3"/>
              <a:ext cx="5930562" cy="2131527"/>
              <a:chOff x="2706015" y="2723362"/>
              <a:chExt cx="8098436" cy="2131527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2"/>
                <a:ext cx="5723065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Record ad-hoc training event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5586F-DA31-4EC6-99AA-ED5A175680B9}"/>
              </a:ext>
            </a:extLst>
          </p:cNvPr>
          <p:cNvSpPr/>
          <p:nvPr/>
        </p:nvSpPr>
        <p:spPr>
          <a:xfrm>
            <a:off x="1827497" y="5146996"/>
            <a:ext cx="6773053" cy="6664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Populate page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Save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Message sent to an individual’s Line Manager to review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Evidence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Supports attachments 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Supports equipment used  </a:t>
            </a:r>
            <a:endParaRPr lang="en-GB" sz="3200" dirty="0"/>
          </a:p>
          <a:p>
            <a:pPr>
              <a:lnSpc>
                <a:spcPct val="150000"/>
              </a:lnSpc>
            </a:pPr>
            <a:br>
              <a:rPr lang="en-GB" sz="3200" dirty="0"/>
            </a:br>
            <a:endParaRPr lang="en-GB" sz="3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8038CA-A00B-4678-ABF4-926A377A7A5E}"/>
              </a:ext>
            </a:extLst>
          </p:cNvPr>
          <p:cNvGrpSpPr/>
          <p:nvPr/>
        </p:nvGrpSpPr>
        <p:grpSpPr>
          <a:xfrm>
            <a:off x="9759210" y="3047308"/>
            <a:ext cx="11851427" cy="8537794"/>
            <a:chOff x="127000" y="-2651125"/>
            <a:chExt cx="10420359" cy="7506849"/>
          </a:xfrm>
        </p:grpSpPr>
        <p:pic>
          <p:nvPicPr>
            <p:cNvPr id="3074" name="Picture 2" descr="https://lh6.googleusercontent.com/39bhZQKWKZYTQFreuRiXNbxlccfyTVbHFfg2o8sKaoovX0q9MUCQWiIanI9J54oI84sgxO78LcorAnXnD5e5o4BOmoFV5Zm3rQBOS0L6Xblv4r9m9A5kyKbpL7WKDD0Jp3skUhj0Fk0">
              <a:extLst>
                <a:ext uri="{FF2B5EF4-FFF2-40B4-BE49-F238E27FC236}">
                  <a16:creationId xmlns:a16="http://schemas.microsoft.com/office/drawing/2014/main" id="{7CCBB254-1056-431E-BBA6-7C201664EA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-2651125"/>
              <a:ext cx="10410825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lh3.googleusercontent.com/qBzGHddsgwu_9hQCqe_fdWOzWULaZE3cRQHaS_iSoJdGfIrs92IyLqJBKb2r2tuMI6vCxxK3sP-7ct9ssyhsu6TpL3aEzmy0Gvwlnoz6dlSCufOKhyKvpHqQ6omQmbyoutM4YJXWYtc">
              <a:extLst>
                <a:ext uri="{FF2B5EF4-FFF2-40B4-BE49-F238E27FC236}">
                  <a16:creationId xmlns:a16="http://schemas.microsoft.com/office/drawing/2014/main" id="{68027A6D-B7D3-4CA5-98D4-95ABB9E5B6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59" y="2760224"/>
              <a:ext cx="10401300" cy="209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7" name="Picture 5" descr="https://lh4.googleusercontent.com/wCjypBGUT5mHE-Ib3kzmG6ueyleIf1SRrFaksE_i3XuKvDCb3oVtO3SQuB1mz_Wzr7Xv2Ex13APTQ8JKAF5Sz_fSKNbMd03S3gFirtOrm6MEoVgfSnlJ5HuSZ5ZjMnegY0dScoV3M6o">
            <a:extLst>
              <a:ext uri="{FF2B5EF4-FFF2-40B4-BE49-F238E27FC236}">
                <a16:creationId xmlns:a16="http://schemas.microsoft.com/office/drawing/2014/main" id="{27F5B216-4D98-4C84-86FF-BD6798BE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151" y="3096858"/>
            <a:ext cx="11725952" cy="825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93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427649" y="2687386"/>
            <a:ext cx="16290980" cy="9315380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5750536" y="3011443"/>
            <a:ext cx="9372276" cy="2170157"/>
            <a:chOff x="2192250" y="5282584"/>
            <a:chExt cx="6070349" cy="2131526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4"/>
              <a:ext cx="5930562" cy="2131526"/>
              <a:chOff x="2706015" y="2723363"/>
              <a:chExt cx="8098436" cy="2131526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3"/>
                <a:ext cx="6566329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Record Training Reflection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F839C8-402F-43C8-A2F7-3F79A4422676}"/>
              </a:ext>
            </a:extLst>
          </p:cNvPr>
          <p:cNvSpPr/>
          <p:nvPr/>
        </p:nvSpPr>
        <p:spPr>
          <a:xfrm>
            <a:off x="15902936" y="5493127"/>
            <a:ext cx="74603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Similar process for incident reflection </a:t>
            </a: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Incident reflections can contribute towards competency - Switchable option </a:t>
            </a:r>
            <a:endParaRPr lang="en-GB" sz="3200" dirty="0"/>
          </a:p>
          <a:p>
            <a:br>
              <a:rPr lang="en-GB" sz="3200" dirty="0"/>
            </a:br>
            <a:endParaRPr lang="en-GB" sz="3200" dirty="0"/>
          </a:p>
        </p:txBody>
      </p:sp>
      <p:pic>
        <p:nvPicPr>
          <p:cNvPr id="5122" name="Picture 2" descr="https://lh4.googleusercontent.com/jFN7e1QOvqB64xzW8S2fkJr2Llwba9QE5uO_XRm6V4H8QkbMDnnUwJo2Pz1ImcCCp-kitxjH4cztzVyvDYHFhM7nOs4JeP0wWaO3Mj6OkPT-SUVjVrXH0VhQGkwT5nCKsa-Y8nEXaQM">
            <a:extLst>
              <a:ext uri="{FF2B5EF4-FFF2-40B4-BE49-F238E27FC236}">
                <a16:creationId xmlns:a16="http://schemas.microsoft.com/office/drawing/2014/main" id="{69DA8819-AF39-435D-891F-5663CC670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7" y="3197162"/>
            <a:ext cx="11573928" cy="758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730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กลุ่ม 5">
            <a:extLst>
              <a:ext uri="{FF2B5EF4-FFF2-40B4-BE49-F238E27FC236}">
                <a16:creationId xmlns:a16="http://schemas.microsoft.com/office/drawing/2014/main" id="{18B6FAA9-DA15-4267-ACF6-4B32A566F969}"/>
              </a:ext>
            </a:extLst>
          </p:cNvPr>
          <p:cNvGrpSpPr/>
          <p:nvPr/>
        </p:nvGrpSpPr>
        <p:grpSpPr>
          <a:xfrm>
            <a:off x="427649" y="2687386"/>
            <a:ext cx="16290980" cy="9315380"/>
            <a:chOff x="4999038" y="4457700"/>
            <a:chExt cx="8137525" cy="4381500"/>
          </a:xfrm>
        </p:grpSpPr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4CB7ADA4-FDBB-43D0-85B0-92DE2C29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4267200"/>
            </a:xfrm>
            <a:custGeom>
              <a:avLst/>
              <a:gdLst>
                <a:gd name="T0" fmla="*/ 650 w 650"/>
                <a:gd name="T1" fmla="*/ 448 h 448"/>
                <a:gd name="T2" fmla="*/ 650 w 650"/>
                <a:gd name="T3" fmla="*/ 441 h 448"/>
                <a:gd name="T4" fmla="*/ 650 w 650"/>
                <a:gd name="T5" fmla="*/ 32 h 448"/>
                <a:gd name="T6" fmla="*/ 619 w 650"/>
                <a:gd name="T7" fmla="*/ 0 h 448"/>
                <a:gd name="T8" fmla="*/ 31 w 650"/>
                <a:gd name="T9" fmla="*/ 0 h 448"/>
                <a:gd name="T10" fmla="*/ 0 w 650"/>
                <a:gd name="T11" fmla="*/ 32 h 448"/>
                <a:gd name="T12" fmla="*/ 0 w 650"/>
                <a:gd name="T13" fmla="*/ 441 h 448"/>
                <a:gd name="T14" fmla="*/ 0 w 650"/>
                <a:gd name="T15" fmla="*/ 448 h 448"/>
                <a:gd name="T16" fmla="*/ 650 w 650"/>
                <a:gd name="T1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448">
                  <a:moveTo>
                    <a:pt x="650" y="448"/>
                  </a:moveTo>
                  <a:cubicBezTo>
                    <a:pt x="650" y="445"/>
                    <a:pt x="650" y="443"/>
                    <a:pt x="650" y="441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3"/>
                    <a:pt x="0" y="445"/>
                    <a:pt x="0" y="448"/>
                  </a:cubicBezTo>
                  <a:lnTo>
                    <a:pt x="650" y="448"/>
                  </a:lnTo>
                  <a:close/>
                </a:path>
              </a:pathLst>
            </a:cu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2821FE92-D35D-4D46-A9DB-D198E566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8" y="4457700"/>
              <a:ext cx="6194425" cy="352425"/>
            </a:xfrm>
            <a:custGeom>
              <a:avLst/>
              <a:gdLst>
                <a:gd name="T0" fmla="*/ 619 w 650"/>
                <a:gd name="T1" fmla="*/ 0 h 37"/>
                <a:gd name="T2" fmla="*/ 31 w 650"/>
                <a:gd name="T3" fmla="*/ 0 h 37"/>
                <a:gd name="T4" fmla="*/ 0 w 650"/>
                <a:gd name="T5" fmla="*/ 32 h 37"/>
                <a:gd name="T6" fmla="*/ 0 w 650"/>
                <a:gd name="T7" fmla="*/ 37 h 37"/>
                <a:gd name="T8" fmla="*/ 31 w 650"/>
                <a:gd name="T9" fmla="*/ 6 h 37"/>
                <a:gd name="T10" fmla="*/ 619 w 650"/>
                <a:gd name="T11" fmla="*/ 6 h 37"/>
                <a:gd name="T12" fmla="*/ 650 w 650"/>
                <a:gd name="T13" fmla="*/ 37 h 37"/>
                <a:gd name="T14" fmla="*/ 650 w 650"/>
                <a:gd name="T15" fmla="*/ 32 h 37"/>
                <a:gd name="T16" fmla="*/ 619 w 650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0" h="37">
                  <a:moveTo>
                    <a:pt x="619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0"/>
                    <a:pt x="14" y="6"/>
                    <a:pt x="31" y="6"/>
                  </a:cubicBezTo>
                  <a:cubicBezTo>
                    <a:pt x="619" y="6"/>
                    <a:pt x="619" y="6"/>
                    <a:pt x="619" y="6"/>
                  </a:cubicBezTo>
                  <a:cubicBezTo>
                    <a:pt x="636" y="6"/>
                    <a:pt x="650" y="20"/>
                    <a:pt x="650" y="37"/>
                  </a:cubicBezTo>
                  <a:cubicBezTo>
                    <a:pt x="650" y="32"/>
                    <a:pt x="650" y="32"/>
                    <a:pt x="650" y="32"/>
                  </a:cubicBezTo>
                  <a:cubicBezTo>
                    <a:pt x="650" y="14"/>
                    <a:pt x="636" y="0"/>
                    <a:pt x="619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102FE1D7-2A45-42EE-835C-42D625062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8505825"/>
              <a:ext cx="8137525" cy="333375"/>
            </a:xfrm>
            <a:custGeom>
              <a:avLst/>
              <a:gdLst>
                <a:gd name="T0" fmla="*/ 0 w 854"/>
                <a:gd name="T1" fmla="*/ 0 h 35"/>
                <a:gd name="T2" fmla="*/ 0 w 854"/>
                <a:gd name="T3" fmla="*/ 12 h 35"/>
                <a:gd name="T4" fmla="*/ 41 w 854"/>
                <a:gd name="T5" fmla="*/ 35 h 35"/>
                <a:gd name="T6" fmla="*/ 813 w 854"/>
                <a:gd name="T7" fmla="*/ 35 h 35"/>
                <a:gd name="T8" fmla="*/ 854 w 854"/>
                <a:gd name="T9" fmla="*/ 12 h 35"/>
                <a:gd name="T10" fmla="*/ 854 w 854"/>
                <a:gd name="T11" fmla="*/ 0 h 35"/>
                <a:gd name="T12" fmla="*/ 0 w 854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4" h="35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25"/>
                    <a:pt x="19" y="35"/>
                    <a:pt x="41" y="35"/>
                  </a:cubicBezTo>
                  <a:cubicBezTo>
                    <a:pt x="813" y="35"/>
                    <a:pt x="813" y="35"/>
                    <a:pt x="813" y="35"/>
                  </a:cubicBezTo>
                  <a:cubicBezTo>
                    <a:pt x="836" y="35"/>
                    <a:pt x="854" y="25"/>
                    <a:pt x="854" y="12"/>
                  </a:cubicBezTo>
                  <a:cubicBezTo>
                    <a:pt x="854" y="0"/>
                    <a:pt x="854" y="0"/>
                    <a:pt x="85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AC47EAB3-3D41-41BC-88DF-82AE19D3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563" y="8677275"/>
              <a:ext cx="8118475" cy="161925"/>
            </a:xfrm>
            <a:custGeom>
              <a:avLst/>
              <a:gdLst>
                <a:gd name="T0" fmla="*/ 0 w 852"/>
                <a:gd name="T1" fmla="*/ 0 h 17"/>
                <a:gd name="T2" fmla="*/ 40 w 852"/>
                <a:gd name="T3" fmla="*/ 17 h 17"/>
                <a:gd name="T4" fmla="*/ 812 w 852"/>
                <a:gd name="T5" fmla="*/ 17 h 17"/>
                <a:gd name="T6" fmla="*/ 852 w 852"/>
                <a:gd name="T7" fmla="*/ 0 h 17"/>
                <a:gd name="T8" fmla="*/ 0 w 852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2" h="17">
                  <a:moveTo>
                    <a:pt x="0" y="0"/>
                  </a:moveTo>
                  <a:cubicBezTo>
                    <a:pt x="4" y="10"/>
                    <a:pt x="21" y="17"/>
                    <a:pt x="40" y="17"/>
                  </a:cubicBezTo>
                  <a:cubicBezTo>
                    <a:pt x="812" y="17"/>
                    <a:pt x="812" y="17"/>
                    <a:pt x="812" y="17"/>
                  </a:cubicBezTo>
                  <a:cubicBezTo>
                    <a:pt x="832" y="17"/>
                    <a:pt x="848" y="10"/>
                    <a:pt x="8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34">
              <a:extLst>
                <a:ext uri="{FF2B5EF4-FFF2-40B4-BE49-F238E27FC236}">
                  <a16:creationId xmlns:a16="http://schemas.microsoft.com/office/drawing/2014/main" id="{8802A77E-7857-47B4-BE35-537129B31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1126" y="4562475"/>
              <a:ext cx="133350" cy="133350"/>
            </a:xfrm>
            <a:prstGeom prst="ellipse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85CFA74C-A273-48BD-A82E-59FAE362D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651" y="4572000"/>
              <a:ext cx="114300" cy="114300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C9A58903-E088-45D8-9C1C-65D3F06E51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close/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0E1BC3EE-B43C-4F81-B766-3AC4C05CF9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9051" y="8505825"/>
              <a:ext cx="2859088" cy="66675"/>
            </a:xfrm>
            <a:custGeom>
              <a:avLst/>
              <a:gdLst>
                <a:gd name="T0" fmla="*/ 1783 w 1801"/>
                <a:gd name="T1" fmla="*/ 18 h 42"/>
                <a:gd name="T2" fmla="*/ 1783 w 1801"/>
                <a:gd name="T3" fmla="*/ 18 h 42"/>
                <a:gd name="T4" fmla="*/ 24 w 1801"/>
                <a:gd name="T5" fmla="*/ 18 h 42"/>
                <a:gd name="T6" fmla="*/ 24 w 1801"/>
                <a:gd name="T7" fmla="*/ 18 h 42"/>
                <a:gd name="T8" fmla="*/ 1783 w 1801"/>
                <a:gd name="T9" fmla="*/ 18 h 42"/>
                <a:gd name="T10" fmla="*/ 1801 w 1801"/>
                <a:gd name="T11" fmla="*/ 0 h 42"/>
                <a:gd name="T12" fmla="*/ 0 w 1801"/>
                <a:gd name="T13" fmla="*/ 0 h 42"/>
                <a:gd name="T14" fmla="*/ 0 w 1801"/>
                <a:gd name="T15" fmla="*/ 42 h 42"/>
                <a:gd name="T16" fmla="*/ 1801 w 1801"/>
                <a:gd name="T17" fmla="*/ 42 h 42"/>
                <a:gd name="T18" fmla="*/ 1801 w 1801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01" h="42">
                  <a:moveTo>
                    <a:pt x="1783" y="18"/>
                  </a:moveTo>
                  <a:lnTo>
                    <a:pt x="1783" y="18"/>
                  </a:lnTo>
                  <a:lnTo>
                    <a:pt x="24" y="18"/>
                  </a:lnTo>
                  <a:lnTo>
                    <a:pt x="24" y="18"/>
                  </a:lnTo>
                  <a:lnTo>
                    <a:pt x="1783" y="18"/>
                  </a:lnTo>
                  <a:moveTo>
                    <a:pt x="1801" y="0"/>
                  </a:moveTo>
                  <a:lnTo>
                    <a:pt x="0" y="0"/>
                  </a:lnTo>
                  <a:lnTo>
                    <a:pt x="0" y="42"/>
                  </a:lnTo>
                  <a:lnTo>
                    <a:pt x="1801" y="42"/>
                  </a:lnTo>
                  <a:lnTo>
                    <a:pt x="18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Oval 38">
              <a:extLst>
                <a:ext uri="{FF2B5EF4-FFF2-40B4-BE49-F238E27FC236}">
                  <a16:creationId xmlns:a16="http://schemas.microsoft.com/office/drawing/2014/main" id="{3B2ECE73-9D74-46EA-B4DA-8E74E4EC2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0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Oval 39">
              <a:extLst>
                <a:ext uri="{FF2B5EF4-FFF2-40B4-BE49-F238E27FC236}">
                  <a16:creationId xmlns:a16="http://schemas.microsoft.com/office/drawing/2014/main" id="{A2018F91-10FD-4FF7-97D2-273FAE7AD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40">
              <a:extLst>
                <a:ext uri="{FF2B5EF4-FFF2-40B4-BE49-F238E27FC236}">
                  <a16:creationId xmlns:a16="http://schemas.microsoft.com/office/drawing/2014/main" id="{5B75E2F1-EB41-494B-9CE8-6DEC093C3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41">
              <a:extLst>
                <a:ext uri="{FF2B5EF4-FFF2-40B4-BE49-F238E27FC236}">
                  <a16:creationId xmlns:a16="http://schemas.microsoft.com/office/drawing/2014/main" id="{9704341B-DEEF-405B-A883-965B654DC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95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Oval 42">
              <a:extLst>
                <a:ext uri="{FF2B5EF4-FFF2-40B4-BE49-F238E27FC236}">
                  <a16:creationId xmlns:a16="http://schemas.microsoft.com/office/drawing/2014/main" id="{BD6A1FB1-55B8-484E-90AA-65A02CC40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1013" y="8534400"/>
              <a:ext cx="123825" cy="123825"/>
            </a:xfrm>
            <a:prstGeom prst="ellipse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Oval 43">
              <a:extLst>
                <a:ext uri="{FF2B5EF4-FFF2-40B4-BE49-F238E27FC236}">
                  <a16:creationId xmlns:a16="http://schemas.microsoft.com/office/drawing/2014/main" id="{1DF983CD-0C31-4A94-BCEC-EF871C354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8553450"/>
              <a:ext cx="85725" cy="85725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5750536" y="3011443"/>
            <a:ext cx="9372276" cy="2170157"/>
            <a:chOff x="2192250" y="5282584"/>
            <a:chExt cx="6070349" cy="2131526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4"/>
              <a:ext cx="5930562" cy="2131526"/>
              <a:chOff x="2706015" y="2723363"/>
              <a:chExt cx="8098436" cy="2131526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3"/>
                <a:ext cx="6566329" cy="755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Record Training Reflection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2E99C0-A4E9-473F-80D5-9B849E415476}"/>
              </a:ext>
            </a:extLst>
          </p:cNvPr>
          <p:cNvGrpSpPr/>
          <p:nvPr/>
        </p:nvGrpSpPr>
        <p:grpSpPr>
          <a:xfrm>
            <a:off x="2737530" y="3200400"/>
            <a:ext cx="11710307" cy="7620000"/>
            <a:chOff x="9799636" y="5649822"/>
            <a:chExt cx="10553701" cy="7620000"/>
          </a:xfrm>
        </p:grpSpPr>
        <p:pic>
          <p:nvPicPr>
            <p:cNvPr id="6148" name="Picture 4" descr="https://lh6.googleusercontent.com/0dBVWHVjFjRF5Dkk8k1zLNEo_22RGg0fZb0uZMtLe1qLDzN9-X84rDgky8wJqqmLsW7I4wNrV9Tz3KIcWpuMaRmiydCRP-F59hYhamo9zUR2uWrKm-7Uz_SrCFBXHx2bR5deRvTtAOM">
              <a:extLst>
                <a:ext uri="{FF2B5EF4-FFF2-40B4-BE49-F238E27FC236}">
                  <a16:creationId xmlns:a16="http://schemas.microsoft.com/office/drawing/2014/main" id="{65D3DDFF-4CC3-4C8A-8967-BF1BDDE1C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9636" y="5649822"/>
              <a:ext cx="10553699" cy="5505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s://lh5.googleusercontent.com/h2vsf3B7wSr_kBhy3Isz1dSv6SmTzEsXpm0okvNf4iSTcEVuiAw7QunrVzVfCjNJSeMPhcCDX5joMhdg8h8x9Nn3V0_wlcjaGDIo7vnwCazvcnrnU1yIMPpBazdJQ3_FmaK1ICBuH-E">
              <a:extLst>
                <a:ext uri="{FF2B5EF4-FFF2-40B4-BE49-F238E27FC236}">
                  <a16:creationId xmlns:a16="http://schemas.microsoft.com/office/drawing/2014/main" id="{5D912AB0-BF0B-4B8C-B181-C2A89D292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9637" y="11155272"/>
              <a:ext cx="10553700" cy="211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s://lh4.googleusercontent.com/Wrz3XxZ8ilWEFf1t3POOtAvHkBsCO_eh0qKOXvaYDqk4AM02cC4mIeSxYaykKZDYEnUb02Mi523xdxgXrrugeJWgX9M-kar2m_Z6pfnSY4vi5pNgW1P6-haQhNXOaQgcKQjx21U8_vo">
            <a:extLst>
              <a:ext uri="{FF2B5EF4-FFF2-40B4-BE49-F238E27FC236}">
                <a16:creationId xmlns:a16="http://schemas.microsoft.com/office/drawing/2014/main" id="{664E2D27-1CFE-4D9C-BEA2-2FCF7244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30" y="3078794"/>
            <a:ext cx="11710307" cy="782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71C3BCC-8F9E-49F1-8F3D-3A951967D38D}"/>
              </a:ext>
            </a:extLst>
          </p:cNvPr>
          <p:cNvSpPr/>
          <p:nvPr/>
        </p:nvSpPr>
        <p:spPr>
          <a:xfrm>
            <a:off x="15902936" y="5493127"/>
            <a:ext cx="74603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Similar process for incident reflection </a:t>
            </a: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Incident reflections can contribute towards competency - Switchable option </a:t>
            </a:r>
            <a:endParaRPr lang="en-GB" sz="3200" dirty="0"/>
          </a:p>
          <a:p>
            <a:br>
              <a:rPr lang="en-GB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85560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A83E6-3769-4AB4-9EFB-C02725C57D77}"/>
              </a:ext>
            </a:extLst>
          </p:cNvPr>
          <p:cNvGrpSpPr/>
          <p:nvPr/>
        </p:nvGrpSpPr>
        <p:grpSpPr>
          <a:xfrm>
            <a:off x="1265237" y="2971800"/>
            <a:ext cx="9372276" cy="2170157"/>
            <a:chOff x="2192250" y="5282584"/>
            <a:chExt cx="6070349" cy="2131526"/>
          </a:xfrm>
        </p:grpSpPr>
        <p:grpSp>
          <p:nvGrpSpPr>
            <p:cNvPr id="45" name="กลุ่ม 22">
              <a:extLst>
                <a:ext uri="{FF2B5EF4-FFF2-40B4-BE49-F238E27FC236}">
                  <a16:creationId xmlns:a16="http://schemas.microsoft.com/office/drawing/2014/main" id="{AAAE271E-5603-41ED-A350-89D0F43A6952}"/>
                </a:ext>
              </a:extLst>
            </p:cNvPr>
            <p:cNvGrpSpPr/>
            <p:nvPr/>
          </p:nvGrpSpPr>
          <p:grpSpPr>
            <a:xfrm>
              <a:off x="2332037" y="5282584"/>
              <a:ext cx="5930562" cy="2131526"/>
              <a:chOff x="2706015" y="2723363"/>
              <a:chExt cx="8098436" cy="2131526"/>
            </a:xfrm>
          </p:grpSpPr>
          <p:sp>
            <p:nvSpPr>
              <p:cNvPr id="47" name="Title 20">
                <a:extLst>
                  <a:ext uri="{FF2B5EF4-FFF2-40B4-BE49-F238E27FC236}">
                    <a16:creationId xmlns:a16="http://schemas.microsoft.com/office/drawing/2014/main" id="{EE967F41-F9B0-4C6B-9E94-05D3F1CFE76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42BA2CB-C939-4CD3-8A70-6C018654391A}"/>
                  </a:ext>
                </a:extLst>
              </p:cNvPr>
              <p:cNvSpPr txBox="1"/>
              <p:nvPr/>
            </p:nvSpPr>
            <p:spPr>
              <a:xfrm>
                <a:off x="2837737" y="2723363"/>
                <a:ext cx="6566329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Perform e-Learning Assessment</a:t>
                </a: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2F92B9-C26C-4E00-8EB0-EC146589B1D4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DA9323-A8E5-40A5-B6F8-074438F0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05222" y="652986"/>
            <a:ext cx="8752429" cy="12954000"/>
          </a:xfrm>
          <a:prstGeom prst="rect">
            <a:avLst/>
          </a:prstGeom>
        </p:spPr>
      </p:pic>
      <p:pic>
        <p:nvPicPr>
          <p:cNvPr id="7170" name="Picture 2" descr="https://lh4.googleusercontent.com/UQjCHVmKTcjGr_rQ92ra7pEbGyPztxJj6MWhezcj8d0Ucy_dIyU4qebky6J3s0rcepEScPpRTFdJ9RjF7HuyU8GsQ6cgSprREaoDFPlZUkvm6h_0qzj8u7KhnuAouSMyqCjrfaW53Vw">
            <a:extLst>
              <a:ext uri="{FF2B5EF4-FFF2-40B4-BE49-F238E27FC236}">
                <a16:creationId xmlns:a16="http://schemas.microsoft.com/office/drawing/2014/main" id="{0BC0C1E5-5E57-49EF-90CF-DF5B81C1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40" y="3222405"/>
            <a:ext cx="11002591" cy="773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GKtX12_kMdgOiZFIbdJ5z5RtUSJ6gs8uCnkh_V0UPbD48iQDl9yG7EviEBjhDdYqmv_ezjix21UAxrzUyK9uI1gyo2mzAeCcbe9DGimfgBVUOHV0PdDEiY_6dPSeaXa7j4N4pztFnGg">
            <a:extLst>
              <a:ext uri="{FF2B5EF4-FFF2-40B4-BE49-F238E27FC236}">
                <a16:creationId xmlns:a16="http://schemas.microsoft.com/office/drawing/2014/main" id="{39123B00-4661-4311-9D55-4E9DBB22C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6"/>
          <a:stretch/>
        </p:blipFill>
        <p:spPr bwMode="auto">
          <a:xfrm>
            <a:off x="14532451" y="7141261"/>
            <a:ext cx="4097967" cy="335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5BBD44-9740-44D8-A9DF-5A74132E1852}"/>
              </a:ext>
            </a:extLst>
          </p:cNvPr>
          <p:cNvSpPr/>
          <p:nvPr/>
        </p:nvSpPr>
        <p:spPr>
          <a:xfrm>
            <a:off x="1481060" y="6084429"/>
            <a:ext cx="757311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Dashboard</a:t>
            </a:r>
            <a:endParaRPr lang="en-GB" sz="32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Select e-Learning assessment from planner </a:t>
            </a:r>
            <a:endParaRPr lang="en-GB" sz="32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153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2172D7-96BF-4B87-97C0-A86FC1829CAD}"/>
              </a:ext>
            </a:extLst>
          </p:cNvPr>
          <p:cNvSpPr/>
          <p:nvPr/>
        </p:nvSpPr>
        <p:spPr>
          <a:xfrm>
            <a:off x="11972523" y="6296308"/>
            <a:ext cx="378630" cy="1123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019D92-7729-4004-9F28-236DF49A2204}"/>
              </a:ext>
            </a:extLst>
          </p:cNvPr>
          <p:cNvSpPr txBox="1"/>
          <p:nvPr/>
        </p:nvSpPr>
        <p:spPr>
          <a:xfrm>
            <a:off x="6429791" y="812492"/>
            <a:ext cx="10571812" cy="830979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Typical User Journey - Firefighter</a:t>
            </a:r>
            <a:endParaRPr lang="id-ID" sz="4800" b="1" dirty="0">
              <a:solidFill>
                <a:schemeClr val="tx2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F839C8-402F-43C8-A2F7-3F79A4422676}"/>
              </a:ext>
            </a:extLst>
          </p:cNvPr>
          <p:cNvSpPr/>
          <p:nvPr/>
        </p:nvSpPr>
        <p:spPr>
          <a:xfrm>
            <a:off x="1417637" y="5453484"/>
            <a:ext cx="7460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0000"/>
                </a:solidFill>
                <a:latin typeface="Arial" panose="020B0604020202020204" pitchFamily="34" charset="0"/>
              </a:rPr>
              <a:t>Launch assessment</a:t>
            </a:r>
            <a:endParaRPr lang="en-GB" sz="3200" dirty="0"/>
          </a:p>
          <a:p>
            <a:br>
              <a:rPr lang="en-GB" sz="3200" dirty="0"/>
            </a:br>
            <a:endParaRPr lang="en-GB" sz="32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CDA9323-A8E5-40A5-B6F8-074438F0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05222" y="652986"/>
            <a:ext cx="8752429" cy="12954000"/>
          </a:xfrm>
          <a:prstGeom prst="rect">
            <a:avLst/>
          </a:prstGeom>
        </p:spPr>
      </p:pic>
      <p:pic>
        <p:nvPicPr>
          <p:cNvPr id="9218" name="Picture 2" descr="https://lh5.googleusercontent.com/_pZBIEy0xpIj_K4yz9NPOoyJi-1VjSEBh6XJK254hUVNSwKkyUytyRILavKkSQxqyGIABpuElgyD4hjEOZHcHGHPVFIzq86hIa_ndcGEkdCVtJeFLcGMG0klddmEXZ2VP1qhKNE8_00">
            <a:extLst>
              <a:ext uri="{FF2B5EF4-FFF2-40B4-BE49-F238E27FC236}">
                <a16:creationId xmlns:a16="http://schemas.microsoft.com/office/drawing/2014/main" id="{43B55106-9FBE-4A2E-9749-DE023E5C2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" r="2359"/>
          <a:stretch/>
        </p:blipFill>
        <p:spPr bwMode="auto">
          <a:xfrm>
            <a:off x="11095037" y="3294285"/>
            <a:ext cx="10896600" cy="766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lh3.googleusercontent.com/0KZOv0VPOAykyrDhhqf00kYhum8AYCAjchV1O6CgQ6JBKXSVlVCLnhmkY_37CP_0GeRmNXX4LtVbVgjjwhJ3OlaScc7KQg8aGdtRcv8yWAROv8rv5JcFiCznWazMHK1pjBYzjIog2d8">
            <a:extLst>
              <a:ext uri="{FF2B5EF4-FFF2-40B4-BE49-F238E27FC236}">
                <a16:creationId xmlns:a16="http://schemas.microsoft.com/office/drawing/2014/main" id="{90285CF4-7238-4AD3-8470-26A57E2B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523" y="4806025"/>
            <a:ext cx="9515475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1D5C4-E00F-451F-9901-8721E44FAAD5}"/>
              </a:ext>
            </a:extLst>
          </p:cNvPr>
          <p:cNvGrpSpPr/>
          <p:nvPr/>
        </p:nvGrpSpPr>
        <p:grpSpPr>
          <a:xfrm>
            <a:off x="1265237" y="2971800"/>
            <a:ext cx="9372276" cy="2170157"/>
            <a:chOff x="2192250" y="5282584"/>
            <a:chExt cx="6070349" cy="2131526"/>
          </a:xfrm>
        </p:grpSpPr>
        <p:grpSp>
          <p:nvGrpSpPr>
            <p:cNvPr id="18" name="กลุ่ม 22">
              <a:extLst>
                <a:ext uri="{FF2B5EF4-FFF2-40B4-BE49-F238E27FC236}">
                  <a16:creationId xmlns:a16="http://schemas.microsoft.com/office/drawing/2014/main" id="{1522DFE6-160B-4305-98A8-DFC7503004EF}"/>
                </a:ext>
              </a:extLst>
            </p:cNvPr>
            <p:cNvGrpSpPr/>
            <p:nvPr/>
          </p:nvGrpSpPr>
          <p:grpSpPr>
            <a:xfrm>
              <a:off x="2332037" y="5282584"/>
              <a:ext cx="5930562" cy="2131526"/>
              <a:chOff x="2706015" y="2723363"/>
              <a:chExt cx="8098436" cy="2131526"/>
            </a:xfrm>
          </p:grpSpPr>
          <p:sp>
            <p:nvSpPr>
              <p:cNvPr id="20" name="Title 20">
                <a:extLst>
                  <a:ext uri="{FF2B5EF4-FFF2-40B4-BE49-F238E27FC236}">
                    <a16:creationId xmlns:a16="http://schemas.microsoft.com/office/drawing/2014/main" id="{7A2FBBD2-521F-4E18-A25A-95B656BCA96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06015" y="4194986"/>
                <a:ext cx="8098436" cy="6599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243852" tIns="121926" rIns="243852" bIns="121926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" pitchFamily="34" charset="0"/>
                  <a:ea typeface="Lato" pitchFamily="34" charset="0"/>
                  <a:cs typeface="Lato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F458B4-C0D6-4078-AEB9-DDC8455E5B83}"/>
                  </a:ext>
                </a:extLst>
              </p:cNvPr>
              <p:cNvSpPr txBox="1"/>
              <p:nvPr/>
            </p:nvSpPr>
            <p:spPr>
              <a:xfrm>
                <a:off x="2837737" y="2723363"/>
                <a:ext cx="6566329" cy="1420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accent3"/>
                    </a:solidFill>
                    <a:latin typeface="Lato Black" charset="0"/>
                    <a:ea typeface="Lato Black" charset="0"/>
                    <a:cs typeface="Lato Black" charset="0"/>
                  </a:rPr>
                  <a:t>Perform e-Learning Assessment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B14446-119E-4E80-BE1C-75EEE62C21C7}"/>
                </a:ext>
              </a:extLst>
            </p:cNvPr>
            <p:cNvSpPr/>
            <p:nvPr/>
          </p:nvSpPr>
          <p:spPr>
            <a:xfrm rot="16200000">
              <a:off x="1634646" y="6086333"/>
              <a:ext cx="1213708" cy="984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39" tIns="45672" rIns="91339" bIns="45672" anchor="ctr"/>
            <a:lstStyle/>
            <a:p>
              <a:pPr algn="ctr" defTabSz="10874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2"/>
                </a:solidFill>
                <a:latin typeface="Open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100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การออกแบบที่กำหนดเอง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7B18F"/>
      </a:accent1>
      <a:accent2>
        <a:srgbClr val="BA2828"/>
      </a:accent2>
      <a:accent3>
        <a:srgbClr val="005392"/>
      </a:accent3>
      <a:accent4>
        <a:srgbClr val="959603"/>
      </a:accent4>
      <a:accent5>
        <a:srgbClr val="4BACC6"/>
      </a:accent5>
      <a:accent6>
        <a:srgbClr val="E86735"/>
      </a:accent6>
      <a:hlink>
        <a:srgbClr val="0D7BED"/>
      </a:hlink>
      <a:folHlink>
        <a:srgbClr val="DDB2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35382</TotalTime>
  <Words>1420</Words>
  <Application>Microsoft Office PowerPoint</Application>
  <PresentationFormat>Custom</PresentationFormat>
  <Paragraphs>414</Paragraphs>
  <Slides>48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Courier New</vt:lpstr>
      <vt:lpstr>Lato</vt:lpstr>
      <vt:lpstr>Lato Black</vt:lpstr>
      <vt:lpstr>Lato Light</vt:lpstr>
      <vt:lpstr>Open Sans Light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gingzaru</dc:creator>
  <cp:lastModifiedBy>Emma Colling</cp:lastModifiedBy>
  <cp:revision>3926</cp:revision>
  <dcterms:created xsi:type="dcterms:W3CDTF">2017-10-18T13:25:00Z</dcterms:created>
  <dcterms:modified xsi:type="dcterms:W3CDTF">2021-10-01T11:04:06Z</dcterms:modified>
</cp:coreProperties>
</file>